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4a" ContentType="audio/unknown"/>
  <Override PartName="/ppt/media/image1.jpeg" ContentType="image/jpeg"/>
  <Override PartName="/ppt/media/media2.m4a" ContentType="audio/unknown"/>
  <Override PartName="/ppt/media/image2.jpeg" ContentType="image/jpeg"/>
  <Override PartName="/ppt/media/image3.jpeg" ContentType="image/jpeg"/>
  <Override PartName="/ppt/media/media3.m4a" ContentType="audio/unknown"/>
  <Override PartName="/ppt/media/image4.jpeg" ContentType="image/jpeg"/>
  <Override PartName="/ppt/media/media4.m4a" ContentType="audio/unknown"/>
  <Override PartName="/ppt/media/media5.m4a" ContentType="audio/unknown"/>
  <Override PartName="/ppt/media/image5.jpeg" ContentType="image/jpeg"/>
  <Override PartName="/ppt/media/media6.m4a" ContentType="audio/unknown"/>
  <Override PartName="/ppt/media/image6.jpeg" ContentType="image/jpeg"/>
  <Override PartName="/ppt/media/media7.m4a" ContentType="audio/unknown"/>
  <Override PartName="/ppt/media/image7.jpeg" ContentType="image/jpeg"/>
  <Override PartName="/ppt/media/image8.jpeg" ContentType="image/jpeg"/>
  <Override PartName="/ppt/media/media8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2F5"/>
          </a:solidFill>
        </a:fill>
      </a:tcStyle>
    </a:wholeTbl>
    <a:band2H>
      <a:tcTxStyle b="def" i="def"/>
      <a:tcStyle>
        <a:tcBdr/>
        <a:fill>
          <a:solidFill>
            <a:srgbClr val="E7F1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DF0"/>
          </a:solidFill>
        </a:fill>
      </a:tcStyle>
    </a:wholeTbl>
    <a:band2H>
      <a:tcTxStyle b="def" i="def"/>
      <a:tcStyle>
        <a:tcBdr/>
        <a:fill>
          <a:solidFill>
            <a:srgbClr val="E7F6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E0DF"/>
          </a:solidFill>
        </a:fill>
      </a:tcStyle>
    </a:wholeTbl>
    <a:band2H>
      <a:tcTxStyle b="def" i="def"/>
      <a:tcStyle>
        <a:tcBdr/>
        <a:fill>
          <a:solidFill>
            <a:srgbClr val="EAF0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entury Gothic"/>
      </a:defRPr>
    </a:lvl1pPr>
    <a:lvl2pPr indent="228600" defTabSz="457200" latinLnBrk="0">
      <a:defRPr sz="1200">
        <a:latin typeface="+mj-lt"/>
        <a:ea typeface="+mj-ea"/>
        <a:cs typeface="+mj-cs"/>
        <a:sym typeface="Century Gothic"/>
      </a:defRPr>
    </a:lvl2pPr>
    <a:lvl3pPr indent="457200" defTabSz="457200" latinLnBrk="0">
      <a:defRPr sz="1200">
        <a:latin typeface="+mj-lt"/>
        <a:ea typeface="+mj-ea"/>
        <a:cs typeface="+mj-cs"/>
        <a:sym typeface="Century Gothic"/>
      </a:defRPr>
    </a:lvl3pPr>
    <a:lvl4pPr indent="685800" defTabSz="457200" latinLnBrk="0">
      <a:defRPr sz="1200">
        <a:latin typeface="+mj-lt"/>
        <a:ea typeface="+mj-ea"/>
        <a:cs typeface="+mj-cs"/>
        <a:sym typeface="Century Gothic"/>
      </a:defRPr>
    </a:lvl4pPr>
    <a:lvl5pPr indent="914400" defTabSz="457200" latinLnBrk="0">
      <a:defRPr sz="1200">
        <a:latin typeface="+mj-lt"/>
        <a:ea typeface="+mj-ea"/>
        <a:cs typeface="+mj-cs"/>
        <a:sym typeface="Century Gothic"/>
      </a:defRPr>
    </a:lvl5pPr>
    <a:lvl6pPr indent="1143000" defTabSz="457200" latinLnBrk="0">
      <a:defRPr sz="1200">
        <a:latin typeface="+mj-lt"/>
        <a:ea typeface="+mj-ea"/>
        <a:cs typeface="+mj-cs"/>
        <a:sym typeface="Century Gothic"/>
      </a:defRPr>
    </a:lvl6pPr>
    <a:lvl7pPr indent="1371600" defTabSz="457200" latinLnBrk="0">
      <a:defRPr sz="1200">
        <a:latin typeface="+mj-lt"/>
        <a:ea typeface="+mj-ea"/>
        <a:cs typeface="+mj-cs"/>
        <a:sym typeface="Century Gothic"/>
      </a:defRPr>
    </a:lvl7pPr>
    <a:lvl8pPr indent="1600200" defTabSz="457200" latinLnBrk="0">
      <a:defRPr sz="1200">
        <a:latin typeface="+mj-lt"/>
        <a:ea typeface="+mj-ea"/>
        <a:cs typeface="+mj-cs"/>
        <a:sym typeface="Century Gothic"/>
      </a:defRPr>
    </a:lvl8pPr>
    <a:lvl9pPr indent="1828800" defTabSz="457200" latinLnBrk="0">
      <a:defRPr sz="1200">
        <a:latin typeface="+mj-lt"/>
        <a:ea typeface="+mj-ea"/>
        <a:cs typeface="+mj-cs"/>
        <a:sym typeface="Century Gothic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Presenter notes</a:t>
            </a:r>
          </a:p>
          <a:p>
            <a:pPr/>
          </a:p>
          <a:p>
            <a:pPr/>
            <a:r>
              <a:t>A slideshow of some of Learning Assistant Sarah favourite objects from the Riverside Museum. Please click on the volume button to hear audio.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FFB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3" name="Rectangle 9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4" name="Rectangle 10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18" name="Group 3"/>
          <p:cNvGrpSpPr/>
          <p:nvPr/>
        </p:nvGrpSpPr>
        <p:grpSpPr>
          <a:xfrm>
            <a:off x="5250175" y="1267725"/>
            <a:ext cx="1691648" cy="645303"/>
            <a:chOff x="-1" y="-1"/>
            <a:chExt cx="1691647" cy="645301"/>
          </a:xfrm>
        </p:grpSpPr>
        <p:sp>
          <p:nvSpPr>
            <p:cNvPr id="15" name="Straight Connector 16"/>
            <p:cNvSpPr/>
            <p:nvPr/>
          </p:nvSpPr>
          <p:spPr>
            <a:xfrm flipH="1">
              <a:off x="-2" y="-2"/>
              <a:ext cx="6" cy="64008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6" name="Straight Connector 17"/>
            <p:cNvSpPr/>
            <p:nvPr/>
          </p:nvSpPr>
          <p:spPr>
            <a:xfrm>
              <a:off x="1691643" y="-2"/>
              <a:ext cx="4" cy="64008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" name="Straight Connector 18"/>
            <p:cNvSpPr/>
            <p:nvPr/>
          </p:nvSpPr>
          <p:spPr>
            <a:xfrm>
              <a:off x="-1" y="645298"/>
              <a:ext cx="1691645" cy="3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9" name="Title Text"/>
          <p:cNvSpPr txBox="1"/>
          <p:nvPr>
            <p:ph type="title"/>
          </p:nvPr>
        </p:nvSpPr>
        <p:spPr>
          <a:xfrm>
            <a:off x="1561707" y="2091263"/>
            <a:ext cx="9068587" cy="2590802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cap="all" spc="-100" sz="7200"/>
            </a:lvl1pPr>
          </a:lstStyle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1560574" y="4471249"/>
            <a:ext cx="9070851" cy="4572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10473898" y="5196843"/>
            <a:ext cx="244903" cy="2438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1688020" y="6338157"/>
            <a:ext cx="244904" cy="2438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21" name="Rectangle 9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22" name="Rectangle 10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23" name="Rectangle 14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127" name="Group 3"/>
          <p:cNvGrpSpPr/>
          <p:nvPr/>
        </p:nvGrpSpPr>
        <p:grpSpPr>
          <a:xfrm>
            <a:off x="5250171" y="1267723"/>
            <a:ext cx="1691655" cy="645305"/>
            <a:chOff x="-1" y="-1"/>
            <a:chExt cx="1691653" cy="645303"/>
          </a:xfrm>
        </p:grpSpPr>
        <p:sp>
          <p:nvSpPr>
            <p:cNvPr id="124" name="Straight Connector 16"/>
            <p:cNvSpPr/>
            <p:nvPr/>
          </p:nvSpPr>
          <p:spPr>
            <a:xfrm flipH="1">
              <a:off x="-2" y="-2"/>
              <a:ext cx="9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5" name="Straight Connector 17"/>
            <p:cNvSpPr/>
            <p:nvPr/>
          </p:nvSpPr>
          <p:spPr>
            <a:xfrm>
              <a:off x="1691646" y="-2"/>
              <a:ext cx="7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26" name="Straight Connector 18"/>
            <p:cNvSpPr/>
            <p:nvPr/>
          </p:nvSpPr>
          <p:spPr>
            <a:xfrm>
              <a:off x="-1" y="645299"/>
              <a:ext cx="1691652" cy="4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28" name="Title Text"/>
          <p:cNvSpPr txBox="1"/>
          <p:nvPr>
            <p:ph type="title"/>
          </p:nvPr>
        </p:nvSpPr>
        <p:spPr>
          <a:xfrm>
            <a:off x="1561707" y="2091263"/>
            <a:ext cx="9068587" cy="2590802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cap="all" spc="-100" sz="7200"/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1562100" y="4682061"/>
            <a:ext cx="9070848" cy="4572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pc="80"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0473898" y="5196843"/>
            <a:ext cx="244903" cy="2438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38" name="Rectangle 22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39" name="Rectangle 23"/>
          <p:cNvSpPr/>
          <p:nvPr/>
        </p:nvSpPr>
        <p:spPr>
          <a:xfrm>
            <a:off x="1447800" y="1411614"/>
            <a:ext cx="9296400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40" name="Rectangle 29"/>
          <p:cNvSpPr/>
          <p:nvPr/>
        </p:nvSpPr>
        <p:spPr>
          <a:xfrm>
            <a:off x="5135879" y="1267728"/>
            <a:ext cx="1920241" cy="731526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44" name="Group 30"/>
          <p:cNvGrpSpPr/>
          <p:nvPr/>
        </p:nvGrpSpPr>
        <p:grpSpPr>
          <a:xfrm>
            <a:off x="5250175" y="1267725"/>
            <a:ext cx="1691648" cy="645303"/>
            <a:chOff x="-1" y="-1"/>
            <a:chExt cx="1691647" cy="645301"/>
          </a:xfrm>
        </p:grpSpPr>
        <p:sp>
          <p:nvSpPr>
            <p:cNvPr id="41" name="Straight Connector 31"/>
            <p:cNvSpPr/>
            <p:nvPr/>
          </p:nvSpPr>
          <p:spPr>
            <a:xfrm flipH="1">
              <a:off x="-2" y="-2"/>
              <a:ext cx="6" cy="64008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" name="Straight Connector 32"/>
            <p:cNvSpPr/>
            <p:nvPr/>
          </p:nvSpPr>
          <p:spPr>
            <a:xfrm>
              <a:off x="1691643" y="-2"/>
              <a:ext cx="4" cy="64008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" name="Straight Connector 33"/>
            <p:cNvSpPr/>
            <p:nvPr/>
          </p:nvSpPr>
          <p:spPr>
            <a:xfrm>
              <a:off x="-1" y="645298"/>
              <a:ext cx="1691645" cy="3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5" name="Title Text"/>
          <p:cNvSpPr txBox="1"/>
          <p:nvPr>
            <p:ph type="title"/>
          </p:nvPr>
        </p:nvSpPr>
        <p:spPr>
          <a:xfrm>
            <a:off x="1563622" y="2094308"/>
            <a:ext cx="9070849" cy="2587756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cap="all" spc="-100" sz="7200"/>
            </a:lvl1pPr>
          </a:lstStyle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quarter" idx="1"/>
          </p:nvPr>
        </p:nvSpPr>
        <p:spPr>
          <a:xfrm>
            <a:off x="1563624" y="4682061"/>
            <a:ext cx="9070848" cy="45720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xfrm>
            <a:off x="10471866" y="5195824"/>
            <a:ext cx="244904" cy="2438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sz="half" idx="1"/>
          </p:nvPr>
        </p:nvSpPr>
        <p:spPr>
          <a:xfrm>
            <a:off x="1066800" y="2103120"/>
            <a:ext cx="4754880" cy="374904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sz="quarter" idx="1"/>
          </p:nvPr>
        </p:nvSpPr>
        <p:spPr>
          <a:xfrm>
            <a:off x="1069847" y="2074334"/>
            <a:ext cx="4754882" cy="64008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900">
                <a:solidFill>
                  <a:srgbClr val="1485A4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1900">
                <a:solidFill>
                  <a:srgbClr val="1485A4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1900">
                <a:solidFill>
                  <a:srgbClr val="1485A4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1900">
                <a:solidFill>
                  <a:srgbClr val="1485A4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1900">
                <a:solidFill>
                  <a:srgbClr val="1485A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4"/>
          <p:cNvSpPr/>
          <p:nvPr>
            <p:ph type="body" sz="quarter" idx="21"/>
          </p:nvPr>
        </p:nvSpPr>
        <p:spPr>
          <a:xfrm>
            <a:off x="6373367" y="2074334"/>
            <a:ext cx="4754884" cy="640084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15"/>
          <p:cNvSpPr/>
          <p:nvPr/>
        </p:nvSpPr>
        <p:spPr>
          <a:xfrm>
            <a:off x="245528" y="237744"/>
            <a:ext cx="8531354" cy="6382512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89" name="Rectangle 14"/>
          <p:cNvSpPr/>
          <p:nvPr/>
        </p:nvSpPr>
        <p:spPr>
          <a:xfrm>
            <a:off x="9020385" y="237744"/>
            <a:ext cx="2926084" cy="63825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90" name="Title Text"/>
          <p:cNvSpPr txBox="1"/>
          <p:nvPr>
            <p:ph type="title"/>
          </p:nvPr>
        </p:nvSpPr>
        <p:spPr>
          <a:xfrm>
            <a:off x="9296400" y="607390"/>
            <a:ext cx="2430780" cy="1645923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" name="Body Level One…"/>
          <p:cNvSpPr txBox="1"/>
          <p:nvPr>
            <p:ph type="body" idx="1"/>
          </p:nvPr>
        </p:nvSpPr>
        <p:spPr>
          <a:xfrm>
            <a:off x="685800" y="609600"/>
            <a:ext cx="7772400" cy="5334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Text Placeholder 3"/>
          <p:cNvSpPr/>
          <p:nvPr>
            <p:ph type="body" sz="quarter" idx="21"/>
          </p:nvPr>
        </p:nvSpPr>
        <p:spPr>
          <a:xfrm>
            <a:off x="9296400" y="2286000"/>
            <a:ext cx="2430780" cy="35052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Rectangle 11"/>
          <p:cNvSpPr/>
          <p:nvPr/>
        </p:nvSpPr>
        <p:spPr>
          <a:xfrm>
            <a:off x="9157544" y="374900"/>
            <a:ext cx="2651764" cy="6108200"/>
          </a:xfrm>
          <a:prstGeom prst="rect">
            <a:avLst/>
          </a:prstGeom>
          <a:ln w="6350" cap="sq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11611815" y="6253487"/>
            <a:ext cx="244904" cy="243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3"/>
          <p:cNvSpPr/>
          <p:nvPr/>
        </p:nvSpPr>
        <p:spPr>
          <a:xfrm>
            <a:off x="9020385" y="237744"/>
            <a:ext cx="2926084" cy="63825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9296400" y="603504"/>
            <a:ext cx="2432306" cy="1645923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Picture Placeholder 2"/>
          <p:cNvSpPr/>
          <p:nvPr>
            <p:ph type="pic" idx="21"/>
          </p:nvPr>
        </p:nvSpPr>
        <p:spPr>
          <a:xfrm>
            <a:off x="228599" y="237742"/>
            <a:ext cx="8531353" cy="63825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Body Level One…"/>
          <p:cNvSpPr txBox="1"/>
          <p:nvPr>
            <p:ph type="body" sz="quarter" idx="1"/>
          </p:nvPr>
        </p:nvSpPr>
        <p:spPr>
          <a:xfrm>
            <a:off x="9296400" y="2286000"/>
            <a:ext cx="2432306" cy="3502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8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lnSpc>
                <a:spcPct val="110000"/>
              </a:lnSpc>
              <a:spcBef>
                <a:spcPts val="8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2pPr>
            <a:lvl3pPr marL="0" indent="0">
              <a:lnSpc>
                <a:spcPct val="110000"/>
              </a:lnSpc>
              <a:spcBef>
                <a:spcPts val="8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3pPr>
            <a:lvl4pPr marL="0" indent="0">
              <a:lnSpc>
                <a:spcPct val="110000"/>
              </a:lnSpc>
              <a:spcBef>
                <a:spcPts val="8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4pPr>
            <a:lvl5pPr marL="0" indent="0">
              <a:lnSpc>
                <a:spcPct val="110000"/>
              </a:lnSpc>
              <a:spcBef>
                <a:spcPts val="80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Rectangle 9"/>
          <p:cNvSpPr/>
          <p:nvPr/>
        </p:nvSpPr>
        <p:spPr>
          <a:xfrm>
            <a:off x="9157544" y="374900"/>
            <a:ext cx="2651764" cy="6108200"/>
          </a:xfrm>
          <a:prstGeom prst="rect">
            <a:avLst/>
          </a:prstGeom>
          <a:ln w="6350" cap="sq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11614866" y="6257550"/>
            <a:ext cx="244904" cy="243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34693" y="237744"/>
            <a:ext cx="11722614" cy="6382512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66800" y="642594"/>
            <a:ext cx="1005840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066800" y="2103120"/>
            <a:ext cx="10058400" cy="393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688019" y="6338156"/>
            <a:ext cx="244904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b">
            <a:spAutoFit/>
          </a:bodyPr>
          <a:lstStyle>
            <a:lvl1pPr algn="r">
              <a:defRPr sz="1000">
                <a:solidFill>
                  <a:srgbClr val="404040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262626"/>
          </a:solidFill>
          <a:uFillTx/>
          <a:latin typeface="+mj-lt"/>
          <a:ea typeface="+mj-ea"/>
          <a:cs typeface="+mj-cs"/>
          <a:sym typeface="Century Gothic"/>
        </a:defRPr>
      </a:lvl9pPr>
    </p:titleStyle>
    <p:bodyStyle>
      <a:lvl1pPr marL="182879" marR="0" indent="-18287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1pPr>
      <a:lvl2pPr marL="480059" marR="0" indent="-20573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2pPr>
      <a:lvl3pPr marL="783771" marR="0" indent="-23512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3pPr>
      <a:lvl4pPr marL="1058091" marR="0" indent="-235130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4pPr>
      <a:lvl5pPr marL="1332411" marR="0" indent="-235130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5pPr>
      <a:lvl6pPr marL="1665314" marR="0" indent="-293914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6pPr>
      <a:lvl7pPr marL="1965312" marR="0" indent="-293914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7pPr>
      <a:lvl8pPr marL="2265314" marR="0" indent="-293914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8pPr>
      <a:lvl9pPr marL="2565312" marR="0" indent="-293914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audio" Target="../media/media2.m4a"/><Relationship Id="rId5" Type="http://schemas.microsoft.com/office/2007/relationships/media" Target="../media/media2.m4a"/><Relationship Id="rId6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audio" Target="../media/media3.m4a"/><Relationship Id="rId6" Type="http://schemas.microsoft.com/office/2007/relationships/media" Target="../media/media3.m4a"/><Relationship Id="rId7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4" Type="http://schemas.openxmlformats.org/officeDocument/2006/relationships/audio" Target="../media/media4.m4a"/><Relationship Id="rId5" Type="http://schemas.microsoft.com/office/2007/relationships/media" Target="../media/media4.m4a"/><Relationship Id="rId6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6.jpeg"/><Relationship Id="rId4" Type="http://schemas.openxmlformats.org/officeDocument/2006/relationships/audio" Target="../media/media7.m4a"/><Relationship Id="rId5" Type="http://schemas.microsoft.com/office/2007/relationships/media" Target="../media/media7.m4a"/><Relationship Id="rId6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6F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/>
          <p:nvPr>
            <p:ph type="ctrTitle"/>
          </p:nvPr>
        </p:nvSpPr>
        <p:spPr>
          <a:xfrm>
            <a:off x="1561707" y="2091262"/>
            <a:ext cx="9068587" cy="2590805"/>
          </a:xfrm>
          <a:prstGeom prst="rect">
            <a:avLst/>
          </a:prstGeom>
        </p:spPr>
        <p:txBody>
          <a:bodyPr/>
          <a:lstStyle/>
          <a:p>
            <a:pPr defTabSz="768094">
              <a:defRPr sz="6000"/>
            </a:pPr>
            <a:r>
              <a:t>welcome to Riverside </a:t>
            </a:r>
            <a:endParaRPr spc="-84"/>
          </a:p>
          <a:p>
            <a:pPr defTabSz="768094">
              <a:defRPr spc="-84" sz="6000"/>
            </a:pPr>
          </a:p>
          <a:p>
            <a:pPr defTabSz="768094">
              <a:defRPr sz="6000"/>
            </a:pPr>
            <a:r>
              <a:t>The highlights</a:t>
            </a:r>
          </a:p>
        </p:txBody>
      </p:sp>
      <p:sp>
        <p:nvSpPr>
          <p:cNvPr id="140" name="Subtitle 2"/>
          <p:cNvSpPr txBox="1"/>
          <p:nvPr>
            <p:ph type="subTitle" sz="quarter" idx="1"/>
          </p:nvPr>
        </p:nvSpPr>
        <p:spPr>
          <a:xfrm>
            <a:off x="1560576" y="4513755"/>
            <a:ext cx="9070848" cy="890341"/>
          </a:xfrm>
          <a:prstGeom prst="rect">
            <a:avLst/>
          </a:prstGeom>
        </p:spPr>
        <p:txBody>
          <a:bodyPr/>
          <a:lstStyle/>
          <a:p>
            <a:pPr>
              <a:defRPr spc="0"/>
            </a:pPr>
            <a:r>
              <a:t>Sarah’s picks </a:t>
            </a:r>
          </a:p>
          <a:p>
            <a:pPr>
              <a:defRPr spc="0"/>
            </a:pPr>
          </a:p>
          <a:p>
            <a:pPr>
              <a:defRPr spc="0"/>
            </a:pPr>
            <a:r>
              <a:t>Please click on the volume icon to hear audio </a:t>
            </a:r>
          </a:p>
        </p:txBody>
      </p:sp>
      <p:pic>
        <p:nvPicPr>
          <p:cNvPr id="14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714291" y="3144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6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4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46" name="Rectangle 11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47" name="Rectangle 13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48" name="Rectangle 15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152" name="Group 17"/>
          <p:cNvGrpSpPr/>
          <p:nvPr/>
        </p:nvGrpSpPr>
        <p:grpSpPr>
          <a:xfrm>
            <a:off x="4828363" y="1267723"/>
            <a:ext cx="1567344" cy="645306"/>
            <a:chOff x="-1" y="-1"/>
            <a:chExt cx="1567342" cy="645304"/>
          </a:xfrm>
        </p:grpSpPr>
        <p:sp>
          <p:nvSpPr>
            <p:cNvPr id="149" name="Straight Connector 18"/>
            <p:cNvSpPr/>
            <p:nvPr/>
          </p:nvSpPr>
          <p:spPr>
            <a:xfrm flipH="1">
              <a:off x="-1" y="-2"/>
              <a:ext cx="7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0" name="Straight Connector 19"/>
            <p:cNvSpPr/>
            <p:nvPr/>
          </p:nvSpPr>
          <p:spPr>
            <a:xfrm flipH="1">
              <a:off x="1567336" y="-2"/>
              <a:ext cx="6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51" name="Straight Connector 20"/>
            <p:cNvSpPr/>
            <p:nvPr/>
          </p:nvSpPr>
          <p:spPr>
            <a:xfrm>
              <a:off x="-2" y="645298"/>
              <a:ext cx="1567343" cy="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5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FF9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pic>
        <p:nvPicPr>
          <p:cNvPr id="154" name="lonely planet.jpg" descr="lonely plan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185" y="978027"/>
            <a:ext cx="6741669" cy="448505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tangle 28"/>
          <p:cNvSpPr/>
          <p:nvPr/>
        </p:nvSpPr>
        <p:spPr>
          <a:xfrm>
            <a:off x="7391971" y="645847"/>
            <a:ext cx="4143836" cy="55663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56" name="Rectangle 30"/>
          <p:cNvSpPr/>
          <p:nvPr/>
        </p:nvSpPr>
        <p:spPr>
          <a:xfrm>
            <a:off x="7557364" y="806860"/>
            <a:ext cx="3813050" cy="523951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57" name="Straight Connector 34"/>
          <p:cNvSpPr/>
          <p:nvPr/>
        </p:nvSpPr>
        <p:spPr>
          <a:xfrm>
            <a:off x="8618066" y="640852"/>
            <a:ext cx="6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8" name="Straight Connector 36"/>
          <p:cNvSpPr/>
          <p:nvPr/>
        </p:nvSpPr>
        <p:spPr>
          <a:xfrm>
            <a:off x="10309706" y="640852"/>
            <a:ext cx="7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Straight Connector 38"/>
          <p:cNvSpPr/>
          <p:nvPr/>
        </p:nvSpPr>
        <p:spPr>
          <a:xfrm>
            <a:off x="8618066" y="1286149"/>
            <a:ext cx="1691641" cy="4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0" name="Tram Dancing Display…"/>
          <p:cNvSpPr txBox="1"/>
          <p:nvPr/>
        </p:nvSpPr>
        <p:spPr>
          <a:xfrm>
            <a:off x="7731380" y="2221097"/>
            <a:ext cx="3465017" cy="250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500">
                <a:latin typeface="+mj-lt"/>
                <a:ea typeface="+mj-ea"/>
                <a:cs typeface="+mj-cs"/>
                <a:sym typeface="Century Gothic"/>
              </a:defRPr>
            </a:pPr>
            <a:r>
              <a:t>The Riverside Museum</a:t>
            </a:r>
          </a:p>
          <a:p>
            <a:pPr algn="ctr">
              <a:defRPr sz="2500">
                <a:latin typeface="+mj-lt"/>
                <a:ea typeface="+mj-ea"/>
                <a:cs typeface="+mj-cs"/>
                <a:sym typeface="Century Gothic"/>
              </a:defRPr>
            </a:pPr>
            <a:r>
              <a:t>Exterior </a:t>
            </a: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Please click on the </a:t>
            </a: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volume icon to hear audio</a:t>
            </a:r>
          </a:p>
        </p:txBody>
      </p:sp>
      <p:pic>
        <p:nvPicPr>
          <p:cNvPr id="161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200661" y="54780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8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shot 2021-01-22 at 15.23.27.png" descr="Screenshot 2021-01-22 at 15.23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322" y="434441"/>
            <a:ext cx="11788494" cy="5974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66" name="Rectangle 11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67" name="Rectangle 13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68" name="Rectangle 15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172" name="Group 17"/>
          <p:cNvGrpSpPr/>
          <p:nvPr/>
        </p:nvGrpSpPr>
        <p:grpSpPr>
          <a:xfrm>
            <a:off x="4828363" y="1267723"/>
            <a:ext cx="1567344" cy="645306"/>
            <a:chOff x="-1" y="-1"/>
            <a:chExt cx="1567342" cy="645304"/>
          </a:xfrm>
        </p:grpSpPr>
        <p:sp>
          <p:nvSpPr>
            <p:cNvPr id="169" name="Straight Connector 18"/>
            <p:cNvSpPr/>
            <p:nvPr/>
          </p:nvSpPr>
          <p:spPr>
            <a:xfrm flipH="1">
              <a:off x="-1" y="-2"/>
              <a:ext cx="7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0" name="Straight Connector 19"/>
            <p:cNvSpPr/>
            <p:nvPr/>
          </p:nvSpPr>
          <p:spPr>
            <a:xfrm flipH="1">
              <a:off x="1567336" y="-2"/>
              <a:ext cx="6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1" name="Straight Connector 20"/>
            <p:cNvSpPr/>
            <p:nvPr/>
          </p:nvSpPr>
          <p:spPr>
            <a:xfrm>
              <a:off x="-2" y="645298"/>
              <a:ext cx="1567343" cy="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7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2DBCA"/>
              </a:gs>
              <a:gs pos="77000">
                <a:srgbClr val="C9C2B1"/>
              </a:gs>
              <a:gs pos="100000">
                <a:srgbClr val="C1BBAB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74" name="Rectangle 24"/>
          <p:cNvSpPr/>
          <p:nvPr/>
        </p:nvSpPr>
        <p:spPr>
          <a:xfrm>
            <a:off x="-67" y="0"/>
            <a:ext cx="12192007" cy="6858000"/>
          </a:xfrm>
          <a:prstGeom prst="rect">
            <a:avLst/>
          </a:prstGeom>
          <a:solidFill>
            <a:srgbClr val="C5FF8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pic>
        <p:nvPicPr>
          <p:cNvPr id="175" name="IMG_7720.jpeg" descr="IMG_77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7717" y="3028656"/>
            <a:ext cx="3614252" cy="361425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 28"/>
          <p:cNvSpPr/>
          <p:nvPr/>
        </p:nvSpPr>
        <p:spPr>
          <a:xfrm>
            <a:off x="7391971" y="643464"/>
            <a:ext cx="4143836" cy="5566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77" name="Rectangle 30"/>
          <p:cNvSpPr/>
          <p:nvPr/>
        </p:nvSpPr>
        <p:spPr>
          <a:xfrm>
            <a:off x="7557364" y="806860"/>
            <a:ext cx="3813050" cy="523951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78" name="Straight Connector 34"/>
          <p:cNvSpPr/>
          <p:nvPr/>
        </p:nvSpPr>
        <p:spPr>
          <a:xfrm>
            <a:off x="8618066" y="640852"/>
            <a:ext cx="6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Straight Connector 36"/>
          <p:cNvSpPr/>
          <p:nvPr/>
        </p:nvSpPr>
        <p:spPr>
          <a:xfrm>
            <a:off x="10309706" y="640852"/>
            <a:ext cx="7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0" name="Straight Connector 38"/>
          <p:cNvSpPr/>
          <p:nvPr/>
        </p:nvSpPr>
        <p:spPr>
          <a:xfrm>
            <a:off x="8618066" y="1286149"/>
            <a:ext cx="1691641" cy="4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81" name="IMG_7725.jpeg" descr="IMG_772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872" y="386489"/>
            <a:ext cx="3386233" cy="451497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ram Dancing Display…"/>
          <p:cNvSpPr txBox="1"/>
          <p:nvPr/>
        </p:nvSpPr>
        <p:spPr>
          <a:xfrm>
            <a:off x="7744635" y="2221097"/>
            <a:ext cx="3438507" cy="329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500">
                <a:latin typeface="+mj-lt"/>
                <a:ea typeface="+mj-ea"/>
                <a:cs typeface="+mj-cs"/>
                <a:sym typeface="Century Gothic"/>
              </a:defRPr>
            </a:pPr>
            <a:r>
              <a:t>Tram Dancing Display</a:t>
            </a:r>
          </a:p>
          <a:p>
            <a:pPr>
              <a:defRPr sz="25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 sz="2500">
                <a:latin typeface="+mj-lt"/>
                <a:ea typeface="+mj-ea"/>
                <a:cs typeface="+mj-cs"/>
                <a:sym typeface="Century Gothic"/>
              </a:defRPr>
            </a:pPr>
            <a:r>
              <a:t>This is Cunarder tram  </a:t>
            </a:r>
          </a:p>
          <a:p>
            <a:pPr algn="ctr">
              <a:defRPr sz="2500">
                <a:latin typeface="+mj-lt"/>
                <a:ea typeface="+mj-ea"/>
                <a:cs typeface="+mj-cs"/>
                <a:sym typeface="Century Gothic"/>
              </a:defRPr>
            </a:pPr>
            <a:r>
              <a:t>1392.</a:t>
            </a: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Please click on the </a:t>
            </a: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volume icon to hear audio</a:t>
            </a:r>
          </a:p>
        </p:txBody>
      </p:sp>
      <p:pic>
        <p:nvPicPr>
          <p:cNvPr id="183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176580" y="104946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6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6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86" name="Rectangle 11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87" name="Rectangle 13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88" name="Rectangle 15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192" name="Group 17"/>
          <p:cNvGrpSpPr/>
          <p:nvPr/>
        </p:nvGrpSpPr>
        <p:grpSpPr>
          <a:xfrm>
            <a:off x="4828363" y="1267723"/>
            <a:ext cx="1567344" cy="645306"/>
            <a:chOff x="-1" y="-1"/>
            <a:chExt cx="1567342" cy="645304"/>
          </a:xfrm>
        </p:grpSpPr>
        <p:sp>
          <p:nvSpPr>
            <p:cNvPr id="189" name="Straight Connector 18"/>
            <p:cNvSpPr/>
            <p:nvPr/>
          </p:nvSpPr>
          <p:spPr>
            <a:xfrm flipH="1">
              <a:off x="-1" y="-2"/>
              <a:ext cx="7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90" name="Straight Connector 19"/>
            <p:cNvSpPr/>
            <p:nvPr/>
          </p:nvSpPr>
          <p:spPr>
            <a:xfrm flipH="1">
              <a:off x="1567336" y="-2"/>
              <a:ext cx="6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91" name="Straight Connector 20"/>
            <p:cNvSpPr/>
            <p:nvPr/>
          </p:nvSpPr>
          <p:spPr>
            <a:xfrm>
              <a:off x="-2" y="645298"/>
              <a:ext cx="1567343" cy="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9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2DBCA"/>
              </a:gs>
              <a:gs pos="77000">
                <a:srgbClr val="C9C2B1"/>
              </a:gs>
              <a:gs pos="100000">
                <a:srgbClr val="C1BBAB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94" name="Rectangle 24"/>
          <p:cNvSpPr/>
          <p:nvPr/>
        </p:nvSpPr>
        <p:spPr>
          <a:xfrm>
            <a:off x="-67" y="0"/>
            <a:ext cx="12192007" cy="6858000"/>
          </a:xfrm>
          <a:prstGeom prst="rect">
            <a:avLst/>
          </a:prstGeom>
          <a:solidFill>
            <a:srgbClr val="DBFF9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pic>
        <p:nvPicPr>
          <p:cNvPr id="195" name="IMG_7738.jpeg" descr="IMG_773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719" y="0"/>
            <a:ext cx="514350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ectangle 28"/>
          <p:cNvSpPr/>
          <p:nvPr/>
        </p:nvSpPr>
        <p:spPr>
          <a:xfrm>
            <a:off x="7391971" y="643464"/>
            <a:ext cx="4143836" cy="5566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97" name="Rectangle 30"/>
          <p:cNvSpPr/>
          <p:nvPr/>
        </p:nvSpPr>
        <p:spPr>
          <a:xfrm>
            <a:off x="7557364" y="806860"/>
            <a:ext cx="3813050" cy="523951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198" name="Straight Connector 34"/>
          <p:cNvSpPr/>
          <p:nvPr/>
        </p:nvSpPr>
        <p:spPr>
          <a:xfrm>
            <a:off x="8618066" y="640852"/>
            <a:ext cx="6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9" name="Straight Connector 36"/>
          <p:cNvSpPr/>
          <p:nvPr/>
        </p:nvSpPr>
        <p:spPr>
          <a:xfrm>
            <a:off x="10309706" y="640852"/>
            <a:ext cx="7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0" name="Room and Kitchen Tram"/>
          <p:cNvSpPr txBox="1"/>
          <p:nvPr/>
        </p:nvSpPr>
        <p:spPr>
          <a:xfrm>
            <a:off x="8101934" y="2414185"/>
            <a:ext cx="2723909" cy="252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100">
                <a:latin typeface="+mj-lt"/>
                <a:ea typeface="+mj-ea"/>
                <a:cs typeface="+mj-cs"/>
                <a:sym typeface="Century Gothic"/>
              </a:defRPr>
            </a:pPr>
            <a:r>
              <a:t>Room </a:t>
            </a:r>
          </a:p>
          <a:p>
            <a:pPr algn="ctr">
              <a:defRPr sz="3100">
                <a:latin typeface="+mj-lt"/>
                <a:ea typeface="+mj-ea"/>
                <a:cs typeface="+mj-cs"/>
                <a:sym typeface="Century Gothic"/>
              </a:defRPr>
            </a:pPr>
            <a:r>
              <a:t>&amp;</a:t>
            </a:r>
          </a:p>
          <a:p>
            <a:pPr algn="ctr">
              <a:defRPr sz="3100">
                <a:latin typeface="+mj-lt"/>
                <a:ea typeface="+mj-ea"/>
                <a:cs typeface="+mj-cs"/>
                <a:sym typeface="Century Gothic"/>
              </a:defRPr>
            </a:pPr>
            <a:r>
              <a:t>Kitchen Tram</a:t>
            </a:r>
          </a:p>
          <a:p>
            <a:pPr algn="ctr">
              <a:defRPr sz="31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Please click on the </a:t>
            </a: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volume icon to hear audio</a:t>
            </a:r>
          </a:p>
        </p:txBody>
      </p:sp>
      <p:pic>
        <p:nvPicPr>
          <p:cNvPr id="201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991814" y="97645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2DBCA"/>
              </a:gs>
              <a:gs pos="77000">
                <a:srgbClr val="C9C2B1"/>
              </a:gs>
              <a:gs pos="100000">
                <a:srgbClr val="C1BBAB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04" name="Rectangle 11"/>
          <p:cNvSpPr/>
          <p:nvPr/>
        </p:nvSpPr>
        <p:spPr>
          <a:xfrm>
            <a:off x="-67" y="0"/>
            <a:ext cx="12192007" cy="6858000"/>
          </a:xfrm>
          <a:prstGeom prst="rect">
            <a:avLst/>
          </a:prstGeom>
          <a:solidFill>
            <a:srgbClr val="C5FF8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05" name="Rectangle 15"/>
          <p:cNvSpPr/>
          <p:nvPr/>
        </p:nvSpPr>
        <p:spPr>
          <a:xfrm>
            <a:off x="7391971" y="643464"/>
            <a:ext cx="4143836" cy="5566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06" name="Rectangle 17"/>
          <p:cNvSpPr/>
          <p:nvPr/>
        </p:nvSpPr>
        <p:spPr>
          <a:xfrm>
            <a:off x="7557364" y="809244"/>
            <a:ext cx="3813050" cy="523951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07" name="Straight Connector 21"/>
          <p:cNvSpPr/>
          <p:nvPr/>
        </p:nvSpPr>
        <p:spPr>
          <a:xfrm>
            <a:off x="8618066" y="640853"/>
            <a:ext cx="6" cy="640086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8" name="Straight Connector 23"/>
          <p:cNvSpPr/>
          <p:nvPr/>
        </p:nvSpPr>
        <p:spPr>
          <a:xfrm>
            <a:off x="10309706" y="640853"/>
            <a:ext cx="7" cy="640086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9" name="Straight Connector 25"/>
          <p:cNvSpPr/>
          <p:nvPr/>
        </p:nvSpPr>
        <p:spPr>
          <a:xfrm>
            <a:off x="8618066" y="1286149"/>
            <a:ext cx="1691641" cy="3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10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57331" y="43848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1.png" descr="Picture 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198" y="204119"/>
            <a:ext cx="3819400" cy="371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2.png" descr="Picture 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8486" y="2563597"/>
            <a:ext cx="4106058" cy="415869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oom and Kitchen Tram"/>
          <p:cNvSpPr txBox="1"/>
          <p:nvPr/>
        </p:nvSpPr>
        <p:spPr>
          <a:xfrm>
            <a:off x="7756479" y="2583171"/>
            <a:ext cx="3414819" cy="247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000">
                <a:latin typeface="+mj-lt"/>
                <a:ea typeface="+mj-ea"/>
                <a:cs typeface="+mj-cs"/>
                <a:sym typeface="Century Gothic"/>
              </a:defRPr>
            </a:pPr>
            <a:r>
              <a:t>Ewan McGregor’s</a:t>
            </a:r>
          </a:p>
          <a:p>
            <a:pPr algn="ctr">
              <a:defRPr sz="3000">
                <a:latin typeface="+mj-lt"/>
                <a:ea typeface="+mj-ea"/>
                <a:cs typeface="+mj-cs"/>
                <a:sym typeface="Century Gothic"/>
              </a:defRPr>
            </a:pPr>
            <a:r>
              <a:t>Motorbikes</a:t>
            </a:r>
          </a:p>
          <a:p>
            <a:pPr algn="ctr">
              <a:defRPr sz="30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 sz="30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Please click on the </a:t>
            </a: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volume icon to hear audio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2DBCA"/>
              </a:gs>
              <a:gs pos="77000">
                <a:srgbClr val="C9C2B1"/>
              </a:gs>
              <a:gs pos="100000">
                <a:srgbClr val="C1BBAB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16" name="Rectangle 11"/>
          <p:cNvSpPr/>
          <p:nvPr/>
        </p:nvSpPr>
        <p:spPr>
          <a:xfrm>
            <a:off x="-67" y="0"/>
            <a:ext cx="12192007" cy="6858000"/>
          </a:xfrm>
          <a:prstGeom prst="rect">
            <a:avLst/>
          </a:prstGeom>
          <a:solidFill>
            <a:srgbClr val="C5FF8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pic>
        <p:nvPicPr>
          <p:cNvPr id="217" name="IMG_7745.jpeg" descr="IMG_77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214" y="422150"/>
            <a:ext cx="4510272" cy="6013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 15"/>
          <p:cNvSpPr/>
          <p:nvPr/>
        </p:nvSpPr>
        <p:spPr>
          <a:xfrm>
            <a:off x="7391971" y="643464"/>
            <a:ext cx="4143836" cy="5566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19" name="Rectangle 17"/>
          <p:cNvSpPr/>
          <p:nvPr/>
        </p:nvSpPr>
        <p:spPr>
          <a:xfrm>
            <a:off x="7557364" y="806860"/>
            <a:ext cx="3813050" cy="523951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20" name="Straight Connector 21"/>
          <p:cNvSpPr/>
          <p:nvPr/>
        </p:nvSpPr>
        <p:spPr>
          <a:xfrm>
            <a:off x="8618066" y="640853"/>
            <a:ext cx="6" cy="640086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1" name="Straight Connector 23"/>
          <p:cNvSpPr/>
          <p:nvPr/>
        </p:nvSpPr>
        <p:spPr>
          <a:xfrm>
            <a:off x="10309706" y="640853"/>
            <a:ext cx="7" cy="640086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2" name="Straight Connector 25"/>
          <p:cNvSpPr/>
          <p:nvPr/>
        </p:nvSpPr>
        <p:spPr>
          <a:xfrm>
            <a:off x="8618066" y="1286149"/>
            <a:ext cx="1691641" cy="3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3" name="The Magnificent…"/>
          <p:cNvSpPr txBox="1"/>
          <p:nvPr/>
        </p:nvSpPr>
        <p:spPr>
          <a:xfrm>
            <a:off x="7730301" y="1835181"/>
            <a:ext cx="3467169" cy="461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>
                <a:latin typeface="+mj-lt"/>
                <a:ea typeface="+mj-ea"/>
                <a:cs typeface="+mj-cs"/>
                <a:sym typeface="Century Gothic"/>
              </a:defRPr>
            </a:pPr>
            <a:r>
              <a:t>The Magnificent </a:t>
            </a:r>
          </a:p>
          <a:p>
            <a:pPr algn="ctr">
              <a:defRPr sz="2000">
                <a:latin typeface="+mj-lt"/>
                <a:ea typeface="+mj-ea"/>
                <a:cs typeface="+mj-cs"/>
                <a:sym typeface="Century Gothic"/>
              </a:defRPr>
            </a:pPr>
            <a:r>
              <a:t>Traction Engine</a:t>
            </a: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  <a:r>
              <a:t>From 1920</a:t>
            </a:r>
          </a:p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  <a:r>
              <a:t>This traction engine is featured</a:t>
            </a: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  <a:r>
              <a:t> in our Travelling Show People </a:t>
            </a: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  <a:r>
              <a:t>Display. </a:t>
            </a: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Please click on the </a:t>
            </a: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volume icon to hear audio</a:t>
            </a:r>
            <a:endParaRPr sz="1900"/>
          </a:p>
          <a:p>
            <a:pPr algn="ctr">
              <a:defRPr sz="19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>
              <a:defRPr sz="19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>
              <a:defRPr sz="19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>
              <a:defRPr sz="19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r>
              <a:t> </a:t>
            </a:r>
          </a:p>
        </p:txBody>
      </p:sp>
      <p:pic>
        <p:nvPicPr>
          <p:cNvPr id="22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011767" y="69732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0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2DBCA"/>
            </a:gs>
            <a:gs pos="77000">
              <a:srgbClr val="C9C2B1"/>
            </a:gs>
            <a:gs pos="100000">
              <a:srgbClr val="C1BBA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27" name="Rectangle 11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28" name="Rectangle 13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29" name="Rectangle 15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rgbClr val="E3DED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grpSp>
        <p:nvGrpSpPr>
          <p:cNvPr id="233" name="Group 17"/>
          <p:cNvGrpSpPr/>
          <p:nvPr/>
        </p:nvGrpSpPr>
        <p:grpSpPr>
          <a:xfrm>
            <a:off x="4828363" y="1267723"/>
            <a:ext cx="1567344" cy="645306"/>
            <a:chOff x="-1" y="-1"/>
            <a:chExt cx="1567342" cy="645304"/>
          </a:xfrm>
        </p:grpSpPr>
        <p:sp>
          <p:nvSpPr>
            <p:cNvPr id="230" name="Straight Connector 18"/>
            <p:cNvSpPr/>
            <p:nvPr/>
          </p:nvSpPr>
          <p:spPr>
            <a:xfrm flipH="1">
              <a:off x="-1" y="-2"/>
              <a:ext cx="7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1" name="Straight Connector 19"/>
            <p:cNvSpPr/>
            <p:nvPr/>
          </p:nvSpPr>
          <p:spPr>
            <a:xfrm flipH="1">
              <a:off x="1567336" y="-2"/>
              <a:ext cx="6" cy="64009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2" name="Straight Connector 20"/>
            <p:cNvSpPr/>
            <p:nvPr/>
          </p:nvSpPr>
          <p:spPr>
            <a:xfrm>
              <a:off x="-2" y="645298"/>
              <a:ext cx="1567343" cy="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34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2DBCA"/>
              </a:gs>
              <a:gs pos="77000">
                <a:srgbClr val="C9C2B1"/>
              </a:gs>
              <a:gs pos="100000">
                <a:srgbClr val="C1BBAB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35" name="Rectangle 24"/>
          <p:cNvSpPr/>
          <p:nvPr/>
        </p:nvSpPr>
        <p:spPr>
          <a:xfrm>
            <a:off x="-67" y="0"/>
            <a:ext cx="12192007" cy="6858000"/>
          </a:xfrm>
          <a:prstGeom prst="rect">
            <a:avLst/>
          </a:prstGeom>
          <a:solidFill>
            <a:srgbClr val="DBFF9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pic>
        <p:nvPicPr>
          <p:cNvPr id="236" name="IMG_7757.jpeg" descr="IMG_77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751" y="343904"/>
            <a:ext cx="4627644" cy="6170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 28"/>
          <p:cNvSpPr/>
          <p:nvPr/>
        </p:nvSpPr>
        <p:spPr>
          <a:xfrm>
            <a:off x="7391971" y="643464"/>
            <a:ext cx="4143836" cy="5566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0" dir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38" name="Rectangle 30"/>
          <p:cNvSpPr/>
          <p:nvPr/>
        </p:nvSpPr>
        <p:spPr>
          <a:xfrm>
            <a:off x="7557364" y="806860"/>
            <a:ext cx="3813050" cy="523951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</a:p>
        </p:txBody>
      </p:sp>
      <p:sp>
        <p:nvSpPr>
          <p:cNvPr id="239" name="Straight Connector 34"/>
          <p:cNvSpPr/>
          <p:nvPr/>
        </p:nvSpPr>
        <p:spPr>
          <a:xfrm>
            <a:off x="8618066" y="640852"/>
            <a:ext cx="6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0" name="Straight Connector 36"/>
          <p:cNvSpPr/>
          <p:nvPr/>
        </p:nvSpPr>
        <p:spPr>
          <a:xfrm>
            <a:off x="10309706" y="640852"/>
            <a:ext cx="7" cy="640088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1" name="Straight Connector 38"/>
          <p:cNvSpPr/>
          <p:nvPr/>
        </p:nvSpPr>
        <p:spPr>
          <a:xfrm>
            <a:off x="8618066" y="1286149"/>
            <a:ext cx="1691641" cy="4"/>
          </a:xfrm>
          <a:prstGeom prst="line">
            <a:avLst/>
          </a:prstGeom>
          <a:solidFill>
            <a:srgbClr val="262626"/>
          </a:solidFill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2" name="The Subway"/>
          <p:cNvSpPr txBox="1"/>
          <p:nvPr/>
        </p:nvSpPr>
        <p:spPr>
          <a:xfrm>
            <a:off x="8101934" y="2451254"/>
            <a:ext cx="2723909" cy="207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latin typeface="+mj-lt"/>
                <a:ea typeface="+mj-ea"/>
                <a:cs typeface="+mj-cs"/>
                <a:sym typeface="Century Gothic"/>
              </a:defRPr>
            </a:pPr>
            <a:r>
              <a:t>The Subway</a:t>
            </a:r>
          </a:p>
          <a:p>
            <a:pPr algn="ctr">
              <a:defRPr sz="2400">
                <a:latin typeface="+mj-lt"/>
                <a:ea typeface="+mj-ea"/>
                <a:cs typeface="+mj-cs"/>
                <a:sym typeface="Century Gothic"/>
              </a:defRPr>
            </a:pPr>
            <a:r>
              <a:t>on Main Street </a:t>
            </a:r>
          </a:p>
          <a:p>
            <a:pPr algn="ctr">
              <a:defRPr sz="24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>
              <a:defRPr sz="2400">
                <a:latin typeface="+mj-lt"/>
                <a:ea typeface="+mj-ea"/>
                <a:cs typeface="+mj-cs"/>
                <a:sym typeface="Century Gothic"/>
              </a:defRPr>
            </a:pP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Please click on the </a:t>
            </a:r>
          </a:p>
          <a:p>
            <a:pPr algn="ctr" defTabSz="914400">
              <a:defRPr sz="1600">
                <a:latin typeface="+mj-lt"/>
                <a:ea typeface="+mj-ea"/>
                <a:cs typeface="+mj-cs"/>
                <a:sym typeface="Century Gothic"/>
              </a:defRPr>
            </a:pPr>
            <a:r>
              <a:t>volume icon to hear audio</a:t>
            </a:r>
          </a:p>
        </p:txBody>
      </p:sp>
      <p:pic>
        <p:nvPicPr>
          <p:cNvPr id="243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673795" y="64099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6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1"/>
          <p:cNvSpPr txBox="1"/>
          <p:nvPr>
            <p:ph type="ctrTitle"/>
          </p:nvPr>
        </p:nvSpPr>
        <p:spPr>
          <a:xfrm>
            <a:off x="1561705" y="2230962"/>
            <a:ext cx="9068590" cy="2590805"/>
          </a:xfrm>
          <a:prstGeom prst="rect">
            <a:avLst/>
          </a:prstGeom>
        </p:spPr>
        <p:txBody>
          <a:bodyPr/>
          <a:lstStyle/>
          <a:p>
            <a:pPr defTabSz="886967">
              <a:defRPr sz="2300"/>
            </a:pPr>
            <a:r>
              <a:t>you have reached the end of the presentation, we hope you have enjoyed it </a:t>
            </a:r>
            <a:endParaRPr spc="-97"/>
          </a:p>
          <a:p>
            <a:pPr defTabSz="886967">
              <a:defRPr spc="-97" sz="2300"/>
            </a:pPr>
          </a:p>
          <a:p>
            <a:pPr defTabSz="886967">
              <a:defRPr sz="2300"/>
            </a:pPr>
            <a:r>
              <a:t>&amp;</a:t>
            </a:r>
            <a:endParaRPr spc="-97"/>
          </a:p>
          <a:p>
            <a:pPr defTabSz="886967">
              <a:defRPr spc="-97" sz="2300"/>
            </a:pPr>
          </a:p>
          <a:p>
            <a:pPr defTabSz="886967">
              <a:defRPr sz="2300"/>
            </a:pPr>
            <a:r>
              <a:t>We look forward to welcoming you in person in the </a:t>
            </a:r>
            <a:endParaRPr spc="-97"/>
          </a:p>
          <a:p>
            <a:pPr defTabSz="886967">
              <a:defRPr sz="2300"/>
            </a:pPr>
            <a:r>
              <a:t>Future </a:t>
            </a:r>
            <a:br/>
          </a:p>
        </p:txBody>
      </p:sp>
      <p:pic>
        <p:nvPicPr>
          <p:cNvPr id="24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5840" y="4653488"/>
            <a:ext cx="1600204" cy="46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9560" y="4653488"/>
            <a:ext cx="962029" cy="48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659453" y="30276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avon">
  <a:themeElements>
    <a:clrScheme name="Sav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00FF"/>
      </a:hlink>
      <a:folHlink>
        <a:srgbClr val="FF00FF"/>
      </a:folHlink>
    </a:clrScheme>
    <a:fontScheme name="Savon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12700" dir="5400000">
              <a:srgbClr val="000000">
                <a:alpha val="63000"/>
              </a:srgbClr>
            </a:outerShdw>
          </a:effectLst>
        </a:effectStyle>
        <a:effectStyle>
          <a:effectLst>
            <a:outerShdw sx="100000" sy="100000" kx="0" ky="0" algn="b" rotWithShape="0" blurRad="38100" dist="12700" dir="5400000">
              <a:srgbClr val="000000">
                <a:alpha val="63000"/>
              </a:srgbClr>
            </a:outerShdw>
          </a:effectLst>
        </a:effectStyle>
        <a:effectStyle>
          <a:effectLst>
            <a:outerShdw sx="100000" sy="100000" kx="0" ky="0" algn="b" rotWithShape="0" blurRad="38100" dist="12700" dir="540000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12700" dir="540000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12700" dir="540000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avon">
  <a:themeElements>
    <a:clrScheme name="Sav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00FF"/>
      </a:hlink>
      <a:folHlink>
        <a:srgbClr val="FF00FF"/>
      </a:folHlink>
    </a:clrScheme>
    <a:fontScheme name="Savon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12700" dir="5400000">
              <a:srgbClr val="000000">
                <a:alpha val="63000"/>
              </a:srgbClr>
            </a:outerShdw>
          </a:effectLst>
        </a:effectStyle>
        <a:effectStyle>
          <a:effectLst>
            <a:outerShdw sx="100000" sy="100000" kx="0" ky="0" algn="b" rotWithShape="0" blurRad="38100" dist="12700" dir="5400000">
              <a:srgbClr val="000000">
                <a:alpha val="63000"/>
              </a:srgbClr>
            </a:outerShdw>
          </a:effectLst>
        </a:effectStyle>
        <a:effectStyle>
          <a:effectLst>
            <a:outerShdw sx="100000" sy="100000" kx="0" ky="0" algn="b" rotWithShape="0" blurRad="38100" dist="12700" dir="540000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12700" dir="540000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12700" dir="540000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