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2" r:id="rId6"/>
    <p:sldId id="263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D9EE4-87A5-4E4E-8E4E-7C9028C51C9D}" v="26" dt="2020-12-14T22:12:43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6694" autoAdjust="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acdonald" userId="9bb652015d3a8fd8" providerId="LiveId" clId="{6CCD9EE4-87A5-4E4E-8E4E-7C9028C51C9D}"/>
    <pc:docChg chg="undo custSel addSld modSld sldOrd">
      <pc:chgData name="Laura Macdonald" userId="9bb652015d3a8fd8" providerId="LiveId" clId="{6CCD9EE4-87A5-4E4E-8E4E-7C9028C51C9D}" dt="2020-12-14T22:13:20.828" v="1898"/>
      <pc:docMkLst>
        <pc:docMk/>
      </pc:docMkLst>
      <pc:sldChg chg="modNotesTx">
        <pc:chgData name="Laura Macdonald" userId="9bb652015d3a8fd8" providerId="LiveId" clId="{6CCD9EE4-87A5-4E4E-8E4E-7C9028C51C9D}" dt="2020-12-13T23:30:17.632" v="766" actId="20577"/>
        <pc:sldMkLst>
          <pc:docMk/>
          <pc:sldMk cId="1375760622" sldId="256"/>
        </pc:sldMkLst>
      </pc:sldChg>
      <pc:sldChg chg="addSp delSp modSp mod modNotesTx">
        <pc:chgData name="Laura Macdonald" userId="9bb652015d3a8fd8" providerId="LiveId" clId="{6CCD9EE4-87A5-4E4E-8E4E-7C9028C51C9D}" dt="2020-12-13T23:46:55.903" v="901"/>
        <pc:sldMkLst>
          <pc:docMk/>
          <pc:sldMk cId="3190236126" sldId="257"/>
        </pc:sldMkLst>
        <pc:spChg chg="add mod">
          <ac:chgData name="Laura Macdonald" userId="9bb652015d3a8fd8" providerId="LiveId" clId="{6CCD9EE4-87A5-4E4E-8E4E-7C9028C51C9D}" dt="2020-12-13T23:45:49.936" v="889" actId="1076"/>
          <ac:spMkLst>
            <pc:docMk/>
            <pc:sldMk cId="3190236126" sldId="257"/>
            <ac:spMk id="3" creationId="{E3264553-EF9D-435B-B729-95A916876571}"/>
          </ac:spMkLst>
        </pc:spChg>
        <pc:spChg chg="add del mod">
          <ac:chgData name="Laura Macdonald" userId="9bb652015d3a8fd8" providerId="LiveId" clId="{6CCD9EE4-87A5-4E4E-8E4E-7C9028C51C9D}" dt="2020-12-13T23:45:42.481" v="888" actId="1076"/>
          <ac:spMkLst>
            <pc:docMk/>
            <pc:sldMk cId="3190236126" sldId="257"/>
            <ac:spMk id="8" creationId="{D6C61F22-A353-4D17-B8E7-D63FBD64DB5F}"/>
          </ac:spMkLst>
        </pc:spChg>
        <pc:spChg chg="mod">
          <ac:chgData name="Laura Macdonald" userId="9bb652015d3a8fd8" providerId="LiveId" clId="{6CCD9EE4-87A5-4E4E-8E4E-7C9028C51C9D}" dt="2020-12-13T23:46:37.943" v="899" actId="1076"/>
          <ac:spMkLst>
            <pc:docMk/>
            <pc:sldMk cId="3190236126" sldId="257"/>
            <ac:spMk id="9" creationId="{5BB7001F-A501-4630-92B0-DC59C8D11399}"/>
          </ac:spMkLst>
        </pc:spChg>
        <pc:spChg chg="add mod">
          <ac:chgData name="Laura Macdonald" userId="9bb652015d3a8fd8" providerId="LiveId" clId="{6CCD9EE4-87A5-4E4E-8E4E-7C9028C51C9D}" dt="2020-12-13T23:46:14.285" v="893" actId="1076"/>
          <ac:spMkLst>
            <pc:docMk/>
            <pc:sldMk cId="3190236126" sldId="257"/>
            <ac:spMk id="11" creationId="{60B9A6F3-182D-4508-B306-21C7BECD8896}"/>
          </ac:spMkLst>
        </pc:spChg>
        <pc:spChg chg="add mod">
          <ac:chgData name="Laura Macdonald" userId="9bb652015d3a8fd8" providerId="LiveId" clId="{6CCD9EE4-87A5-4E4E-8E4E-7C9028C51C9D}" dt="2020-12-13T23:46:37.496" v="898" actId="1076"/>
          <ac:spMkLst>
            <pc:docMk/>
            <pc:sldMk cId="3190236126" sldId="257"/>
            <ac:spMk id="12" creationId="{24F1C0B5-3F24-4043-9328-B1106E798240}"/>
          </ac:spMkLst>
        </pc:spChg>
        <pc:spChg chg="add mod">
          <ac:chgData name="Laura Macdonald" userId="9bb652015d3a8fd8" providerId="LiveId" clId="{6CCD9EE4-87A5-4E4E-8E4E-7C9028C51C9D}" dt="2020-12-13T23:43:10.394" v="828" actId="20577"/>
          <ac:spMkLst>
            <pc:docMk/>
            <pc:sldMk cId="3190236126" sldId="257"/>
            <ac:spMk id="14" creationId="{5EF69E8C-A9A2-4746-AA4B-CB8E42CD6360}"/>
          </ac:spMkLst>
        </pc:spChg>
        <pc:spChg chg="add mod">
          <ac:chgData name="Laura Macdonald" userId="9bb652015d3a8fd8" providerId="LiveId" clId="{6CCD9EE4-87A5-4E4E-8E4E-7C9028C51C9D}" dt="2020-12-13T23:46:03.587" v="892" actId="1076"/>
          <ac:spMkLst>
            <pc:docMk/>
            <pc:sldMk cId="3190236126" sldId="257"/>
            <ac:spMk id="17" creationId="{495B9F34-5BED-4604-B06D-C06DDE516596}"/>
          </ac:spMkLst>
        </pc:spChg>
        <pc:spChg chg="add mod">
          <ac:chgData name="Laura Macdonald" userId="9bb652015d3a8fd8" providerId="LiveId" clId="{6CCD9EE4-87A5-4E4E-8E4E-7C9028C51C9D}" dt="2020-12-13T23:44:17.904" v="855" actId="20577"/>
          <ac:spMkLst>
            <pc:docMk/>
            <pc:sldMk cId="3190236126" sldId="257"/>
            <ac:spMk id="19" creationId="{F891662B-B2D0-4356-8F76-EF12A91B5667}"/>
          </ac:spMkLst>
        </pc:spChg>
        <pc:spChg chg="add mod">
          <ac:chgData name="Laura Macdonald" userId="9bb652015d3a8fd8" providerId="LiveId" clId="{6CCD9EE4-87A5-4E4E-8E4E-7C9028C51C9D}" dt="2020-12-13T23:44:51.113" v="869" actId="20577"/>
          <ac:spMkLst>
            <pc:docMk/>
            <pc:sldMk cId="3190236126" sldId="257"/>
            <ac:spMk id="20" creationId="{34EA6653-6269-43BD-BC98-F51FD0125C3D}"/>
          </ac:spMkLst>
        </pc:spChg>
        <pc:spChg chg="add mod">
          <ac:chgData name="Laura Macdonald" userId="9bb652015d3a8fd8" providerId="LiveId" clId="{6CCD9EE4-87A5-4E4E-8E4E-7C9028C51C9D}" dt="2020-12-13T23:46:19.029" v="894" actId="1076"/>
          <ac:spMkLst>
            <pc:docMk/>
            <pc:sldMk cId="3190236126" sldId="257"/>
            <ac:spMk id="21" creationId="{58B52E09-C3F8-4DCB-8BCF-1843AE89BE81}"/>
          </ac:spMkLst>
        </pc:spChg>
        <pc:picChg chg="mod">
          <ac:chgData name="Laura Macdonald" userId="9bb652015d3a8fd8" providerId="LiveId" clId="{6CCD9EE4-87A5-4E4E-8E4E-7C9028C51C9D}" dt="2020-12-13T23:46:45.571" v="900" actId="1076"/>
          <ac:picMkLst>
            <pc:docMk/>
            <pc:sldMk cId="3190236126" sldId="257"/>
            <ac:picMk id="4" creationId="{2ADC8C44-92B3-4D70-B2FC-D4E901C5ECA7}"/>
          </ac:picMkLst>
        </pc:picChg>
        <pc:picChg chg="add del mod">
          <ac:chgData name="Laura Macdonald" userId="9bb652015d3a8fd8" providerId="LiveId" clId="{6CCD9EE4-87A5-4E4E-8E4E-7C9028C51C9D}" dt="2020-12-13T23:42:09.485" v="795"/>
          <ac:picMkLst>
            <pc:docMk/>
            <pc:sldMk cId="3190236126" sldId="257"/>
            <ac:picMk id="10" creationId="{53A5C793-9B9D-40A5-BEE7-F03012CABC29}"/>
          </ac:picMkLst>
        </pc:picChg>
        <pc:picChg chg="add del mod">
          <ac:chgData name="Laura Macdonald" userId="9bb652015d3a8fd8" providerId="LiveId" clId="{6CCD9EE4-87A5-4E4E-8E4E-7C9028C51C9D}" dt="2020-12-13T23:43:19.478" v="830"/>
          <ac:picMkLst>
            <pc:docMk/>
            <pc:sldMk cId="3190236126" sldId="257"/>
            <ac:picMk id="16" creationId="{715EC431-BAB0-44BF-86CC-2FDBAA15C58D}"/>
          </ac:picMkLst>
        </pc:picChg>
        <pc:picChg chg="add del mod">
          <ac:chgData name="Laura Macdonald" userId="9bb652015d3a8fd8" providerId="LiveId" clId="{6CCD9EE4-87A5-4E4E-8E4E-7C9028C51C9D}" dt="2020-12-13T23:43:55.298" v="843"/>
          <ac:picMkLst>
            <pc:docMk/>
            <pc:sldMk cId="3190236126" sldId="257"/>
            <ac:picMk id="18" creationId="{49B4CC63-0BE3-4E0F-9CE1-9FCCE6240D1D}"/>
          </ac:picMkLst>
        </pc:picChg>
      </pc:sldChg>
      <pc:sldChg chg="modSp mod">
        <pc:chgData name="Laura Macdonald" userId="9bb652015d3a8fd8" providerId="LiveId" clId="{6CCD9EE4-87A5-4E4E-8E4E-7C9028C51C9D}" dt="2020-12-14T21:50:03.564" v="1656" actId="20577"/>
        <pc:sldMkLst>
          <pc:docMk/>
          <pc:sldMk cId="1793082909" sldId="258"/>
        </pc:sldMkLst>
        <pc:spChg chg="mod">
          <ac:chgData name="Laura Macdonald" userId="9bb652015d3a8fd8" providerId="LiveId" clId="{6CCD9EE4-87A5-4E4E-8E4E-7C9028C51C9D}" dt="2020-12-14T21:50:03.564" v="1656" actId="20577"/>
          <ac:spMkLst>
            <pc:docMk/>
            <pc:sldMk cId="1793082909" sldId="258"/>
            <ac:spMk id="4" creationId="{B218AEFA-4F68-4E54-A314-3520BAA15E54}"/>
          </ac:spMkLst>
        </pc:spChg>
        <pc:picChg chg="mod">
          <ac:chgData name="Laura Macdonald" userId="9bb652015d3a8fd8" providerId="LiveId" clId="{6CCD9EE4-87A5-4E4E-8E4E-7C9028C51C9D}" dt="2020-12-14T21:49:11.103" v="1537" actId="1076"/>
          <ac:picMkLst>
            <pc:docMk/>
            <pc:sldMk cId="1793082909" sldId="258"/>
            <ac:picMk id="3" creationId="{66D386DC-CF2D-4A4F-BCCC-DCA07D67B006}"/>
          </ac:picMkLst>
        </pc:picChg>
      </pc:sldChg>
      <pc:sldChg chg="modSp mod">
        <pc:chgData name="Laura Macdonald" userId="9bb652015d3a8fd8" providerId="LiveId" clId="{6CCD9EE4-87A5-4E4E-8E4E-7C9028C51C9D}" dt="2020-12-13T23:26:17.223" v="607" actId="1076"/>
        <pc:sldMkLst>
          <pc:docMk/>
          <pc:sldMk cId="4047776009" sldId="259"/>
        </pc:sldMkLst>
        <pc:spChg chg="mod">
          <ac:chgData name="Laura Macdonald" userId="9bb652015d3a8fd8" providerId="LiveId" clId="{6CCD9EE4-87A5-4E4E-8E4E-7C9028C51C9D}" dt="2020-12-13T23:26:17.223" v="607" actId="1076"/>
          <ac:spMkLst>
            <pc:docMk/>
            <pc:sldMk cId="4047776009" sldId="259"/>
            <ac:spMk id="2" creationId="{117DA4FD-8E5E-4B5B-B9A9-4629609DE922}"/>
          </ac:spMkLst>
        </pc:spChg>
      </pc:sldChg>
      <pc:sldChg chg="addSp modSp mod">
        <pc:chgData name="Laura Macdonald" userId="9bb652015d3a8fd8" providerId="LiveId" clId="{6CCD9EE4-87A5-4E4E-8E4E-7C9028C51C9D}" dt="2020-12-09T21:45:12.656" v="2" actId="962"/>
        <pc:sldMkLst>
          <pc:docMk/>
          <pc:sldMk cId="2611170714" sldId="260"/>
        </pc:sldMkLst>
        <pc:picChg chg="add mod">
          <ac:chgData name="Laura Macdonald" userId="9bb652015d3a8fd8" providerId="LiveId" clId="{6CCD9EE4-87A5-4E4E-8E4E-7C9028C51C9D}" dt="2020-12-09T21:45:12.656" v="2" actId="962"/>
          <ac:picMkLst>
            <pc:docMk/>
            <pc:sldMk cId="2611170714" sldId="260"/>
            <ac:picMk id="3" creationId="{B9E550CF-2C3D-4DB7-AF26-63D7D9099F54}"/>
          </ac:picMkLst>
        </pc:picChg>
      </pc:sldChg>
      <pc:sldChg chg="addSp modSp mod">
        <pc:chgData name="Laura Macdonald" userId="9bb652015d3a8fd8" providerId="LiveId" clId="{6CCD9EE4-87A5-4E4E-8E4E-7C9028C51C9D}" dt="2020-12-13T23:21:34.764" v="258" actId="1076"/>
        <pc:sldMkLst>
          <pc:docMk/>
          <pc:sldMk cId="1264229962" sldId="261"/>
        </pc:sldMkLst>
        <pc:spChg chg="add mod">
          <ac:chgData name="Laura Macdonald" userId="9bb652015d3a8fd8" providerId="LiveId" clId="{6CCD9EE4-87A5-4E4E-8E4E-7C9028C51C9D}" dt="2020-12-13T23:21:34.764" v="258" actId="1076"/>
          <ac:spMkLst>
            <pc:docMk/>
            <pc:sldMk cId="1264229962" sldId="261"/>
            <ac:spMk id="4" creationId="{1428344E-0C51-46F7-9D1E-CDFEB3805500}"/>
          </ac:spMkLst>
        </pc:spChg>
        <pc:picChg chg="add mod">
          <ac:chgData name="Laura Macdonald" userId="9bb652015d3a8fd8" providerId="LiveId" clId="{6CCD9EE4-87A5-4E4E-8E4E-7C9028C51C9D}" dt="2020-12-13T19:14:31.177" v="7" actId="962"/>
          <ac:picMkLst>
            <pc:docMk/>
            <pc:sldMk cId="1264229962" sldId="261"/>
            <ac:picMk id="3" creationId="{2DFEB297-75AF-47FA-8B51-E09F7337BB3B}"/>
          </ac:picMkLst>
        </pc:picChg>
      </pc:sldChg>
      <pc:sldChg chg="addSp delSp modSp mod ord">
        <pc:chgData name="Laura Macdonald" userId="9bb652015d3a8fd8" providerId="LiveId" clId="{6CCD9EE4-87A5-4E4E-8E4E-7C9028C51C9D}" dt="2020-12-14T22:13:20.828" v="1898"/>
        <pc:sldMkLst>
          <pc:docMk/>
          <pc:sldMk cId="56390471" sldId="262"/>
        </pc:sldMkLst>
        <pc:spChg chg="add mod">
          <ac:chgData name="Laura Macdonald" userId="9bb652015d3a8fd8" providerId="LiveId" clId="{6CCD9EE4-87A5-4E4E-8E4E-7C9028C51C9D}" dt="2020-12-14T21:44:37.130" v="1337" actId="1076"/>
          <ac:spMkLst>
            <pc:docMk/>
            <pc:sldMk cId="56390471" sldId="262"/>
            <ac:spMk id="4" creationId="{04F21310-D456-4C20-B742-DD09E6B74380}"/>
          </ac:spMkLst>
        </pc:spChg>
        <pc:spChg chg="add mod">
          <ac:chgData name="Laura Macdonald" userId="9bb652015d3a8fd8" providerId="LiveId" clId="{6CCD9EE4-87A5-4E4E-8E4E-7C9028C51C9D}" dt="2020-12-14T22:13:19.687" v="1896" actId="1076"/>
          <ac:spMkLst>
            <pc:docMk/>
            <pc:sldMk cId="56390471" sldId="262"/>
            <ac:spMk id="5" creationId="{74EA003C-2B68-4349-B640-19C203E41647}"/>
          </ac:spMkLst>
        </pc:spChg>
        <pc:spChg chg="add del mod">
          <ac:chgData name="Laura Macdonald" userId="9bb652015d3a8fd8" providerId="LiveId" clId="{6CCD9EE4-87A5-4E4E-8E4E-7C9028C51C9D}" dt="2020-12-14T22:13:20.828" v="1898"/>
          <ac:spMkLst>
            <pc:docMk/>
            <pc:sldMk cId="56390471" sldId="262"/>
            <ac:spMk id="6" creationId="{20CAA722-9C1E-487D-AB6D-1C411D54619D}"/>
          </ac:spMkLst>
        </pc:spChg>
        <pc:picChg chg="add mod">
          <ac:chgData name="Laura Macdonald" userId="9bb652015d3a8fd8" providerId="LiveId" clId="{6CCD9EE4-87A5-4E4E-8E4E-7C9028C51C9D}" dt="2020-12-14T21:44:37.130" v="1337" actId="1076"/>
          <ac:picMkLst>
            <pc:docMk/>
            <pc:sldMk cId="56390471" sldId="262"/>
            <ac:picMk id="3" creationId="{54491006-9AE5-4204-8DA6-B486579F8554}"/>
          </ac:picMkLst>
        </pc:picChg>
      </pc:sldChg>
      <pc:sldChg chg="addSp delSp modSp new mod modAnim modNotesTx">
        <pc:chgData name="Laura Macdonald" userId="9bb652015d3a8fd8" providerId="LiveId" clId="{6CCD9EE4-87A5-4E4E-8E4E-7C9028C51C9D}" dt="2020-12-14T00:49:13.753" v="1327" actId="20577"/>
        <pc:sldMkLst>
          <pc:docMk/>
          <pc:sldMk cId="1065818478" sldId="263"/>
        </pc:sldMkLst>
        <pc:spChg chg="add del mod">
          <ac:chgData name="Laura Macdonald" userId="9bb652015d3a8fd8" providerId="LiveId" clId="{6CCD9EE4-87A5-4E4E-8E4E-7C9028C51C9D}" dt="2020-12-14T00:40:31.789" v="947" actId="478"/>
          <ac:spMkLst>
            <pc:docMk/>
            <pc:sldMk cId="1065818478" sldId="263"/>
            <ac:spMk id="2" creationId="{14C28270-633B-460F-A85E-01162CC34270}"/>
          </ac:spMkLst>
        </pc:spChg>
        <pc:spChg chg="add mod">
          <ac:chgData name="Laura Macdonald" userId="9bb652015d3a8fd8" providerId="LiveId" clId="{6CCD9EE4-87A5-4E4E-8E4E-7C9028C51C9D}" dt="2020-12-14T00:47:04.594" v="1234" actId="20577"/>
          <ac:spMkLst>
            <pc:docMk/>
            <pc:sldMk cId="1065818478" sldId="263"/>
            <ac:spMk id="3" creationId="{7C0C7D7B-3770-45AC-81E2-B88383A736AD}"/>
          </ac:spMkLst>
        </pc:spChg>
        <pc:picChg chg="add mod">
          <ac:chgData name="Laura Macdonald" userId="9bb652015d3a8fd8" providerId="LiveId" clId="{6CCD9EE4-87A5-4E4E-8E4E-7C9028C51C9D}" dt="2020-12-14T00:46:06.049" v="1172" actId="1076"/>
          <ac:picMkLst>
            <pc:docMk/>
            <pc:sldMk cId="1065818478" sldId="263"/>
            <ac:picMk id="4" creationId="{318F7349-2931-489B-9E6F-74B61AC7D47E}"/>
          </ac:picMkLst>
        </pc:picChg>
      </pc:sldChg>
      <pc:sldChg chg="addSp modSp new mod">
        <pc:chgData name="Laura Macdonald" userId="9bb652015d3a8fd8" providerId="LiveId" clId="{6CCD9EE4-87A5-4E4E-8E4E-7C9028C51C9D}" dt="2020-12-14T21:50:19.471" v="1658" actId="1076"/>
        <pc:sldMkLst>
          <pc:docMk/>
          <pc:sldMk cId="114798455" sldId="264"/>
        </pc:sldMkLst>
        <pc:spChg chg="add mod">
          <ac:chgData name="Laura Macdonald" userId="9bb652015d3a8fd8" providerId="LiveId" clId="{6CCD9EE4-87A5-4E4E-8E4E-7C9028C51C9D}" dt="2020-12-14T21:49:02.067" v="1536" actId="20577"/>
          <ac:spMkLst>
            <pc:docMk/>
            <pc:sldMk cId="114798455" sldId="264"/>
            <ac:spMk id="3" creationId="{2024B092-F602-48D1-BF45-5563B229BCED}"/>
          </ac:spMkLst>
        </pc:spChg>
        <pc:picChg chg="add mod modCrop">
          <ac:chgData name="Laura Macdonald" userId="9bb652015d3a8fd8" providerId="LiveId" clId="{6CCD9EE4-87A5-4E4E-8E4E-7C9028C51C9D}" dt="2020-12-14T21:50:19.471" v="1658" actId="1076"/>
          <ac:picMkLst>
            <pc:docMk/>
            <pc:sldMk cId="114798455" sldId="264"/>
            <ac:picMk id="2" creationId="{E240B9BB-01FF-4EFD-9176-8ECCF4806D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85494-467A-40C1-A497-A3B323BC9909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84442-05FC-425B-9DE5-C1563FF5E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1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ctions.glasgowmuseums.com/mwebcgi/mweb?request=record;id=3756;type=70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ww.flickr.com/photos/32554040@N08/3035575552" TargetMode="External"/><Relationship Id="rId7" Type="http://schemas.openxmlformats.org/officeDocument/2006/relationships/hyperlink" Target="https://standrewsrarebooks.wordpress.com/2014/06/26/52-weeks-of-historical-how-tos-week-35-knitted-cap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cat.com/cda/files/1202420/7/PEHJ0009-02.pdf" TargetMode="External"/><Relationship Id="rId4" Type="http://schemas.openxmlformats.org/officeDocument/2006/relationships/hyperlink" Target="https://creativecommons.org/licenses/by-sa/3.0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</a:t>
            </a:r>
            <a:r>
              <a:rPr lang="en-GB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Photograph of "A Dying Mode of Transport" A horse and cart in winter snow storm" taken for the Glasgow Photographic Survey 1955, taken by Alf Daniel. ID Number: OG.1955.121.286, location: in storage.</a:t>
            </a:r>
          </a:p>
          <a:p>
            <a:endParaRPr lang="en-GB" dirty="0"/>
          </a:p>
          <a:p>
            <a:r>
              <a:rPr lang="en-GB" dirty="0"/>
              <a:t>Questions for this image:</a:t>
            </a:r>
          </a:p>
          <a:p>
            <a:endParaRPr lang="en-GB" dirty="0"/>
          </a:p>
          <a:p>
            <a:r>
              <a:rPr lang="en-GB" dirty="0"/>
              <a:t>Who do you think the man in the photo is? (rag and bone man)</a:t>
            </a:r>
          </a:p>
          <a:p>
            <a:r>
              <a:rPr lang="en-GB" dirty="0"/>
              <a:t>Do you remember the rag and bone man coming round?</a:t>
            </a:r>
          </a:p>
          <a:p>
            <a:r>
              <a:rPr lang="en-GB" dirty="0"/>
              <a:t>Did he give you anything in return for your old things? (a balloon maybe)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4442-05FC-425B-9DE5-C1563FF5ED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Gandiegow</a:t>
            </a:r>
            <a:r>
              <a:rPr lang="en-GB" dirty="0"/>
              <a:t>: </a:t>
            </a:r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A squall. A sudden violent gust of wind usually bringing rain or sleet.</a:t>
            </a:r>
          </a:p>
          <a:p>
            <a:r>
              <a:rPr lang="en-GB" dirty="0"/>
              <a:t>Spitters: </a:t>
            </a:r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Small icy droplets or snowflakes that are blown in on the wind.</a:t>
            </a:r>
          </a:p>
          <a:p>
            <a:r>
              <a:rPr lang="en-GB" dirty="0" err="1"/>
              <a:t>Flindrikin</a:t>
            </a:r>
            <a:r>
              <a:rPr lang="en-GB" dirty="0"/>
              <a:t>: </a:t>
            </a:r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A baby snow shower. Aww.</a:t>
            </a:r>
          </a:p>
          <a:p>
            <a:r>
              <a:rPr lang="en-GB" b="0" i="0" dirty="0" err="1">
                <a:solidFill>
                  <a:srgbClr val="111111"/>
                </a:solidFill>
                <a:effectLst/>
                <a:latin typeface="Graphik"/>
              </a:rPr>
              <a:t>Feefle</a:t>
            </a:r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: A magical, happy kind of snow shower with swirling snowflakes in the air.</a:t>
            </a:r>
          </a:p>
          <a:p>
            <a:r>
              <a:rPr lang="en-GB" b="0" i="0" dirty="0" err="1">
                <a:solidFill>
                  <a:srgbClr val="111111"/>
                </a:solidFill>
                <a:effectLst/>
                <a:latin typeface="Graphik"/>
              </a:rPr>
              <a:t>Oorlich</a:t>
            </a:r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: A word not used nearly enough which includes a hearty mix of damp, nippy, cold and chilly weather all in one go.</a:t>
            </a:r>
          </a:p>
          <a:p>
            <a:r>
              <a:rPr lang="en-GB" b="0" i="0" dirty="0" err="1">
                <a:solidFill>
                  <a:srgbClr val="111111"/>
                </a:solidFill>
                <a:effectLst/>
                <a:latin typeface="Graphik"/>
              </a:rPr>
              <a:t>Jeelit</a:t>
            </a:r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: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Graphik"/>
              </a:rPr>
              <a:t>Brr</a:t>
            </a:r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! To feel ‘fair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Graphik"/>
              </a:rPr>
              <a:t>jeelit</a:t>
            </a:r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’ is to feel as cold as ice.</a:t>
            </a: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Fret: A super chilly and damp mist that comes in off the sea.</a:t>
            </a: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Flaggie: A very large snowflake.</a:t>
            </a: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Graphik"/>
              </a:rPr>
              <a:t>Snell: So bitterly cold it feels as though the air is piercing your skin with lots of tiny needles.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4442-05FC-425B-9DE5-C1563FF5ED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1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Object type: </a:t>
            </a:r>
            <a:r>
              <a:rPr lang="en-GB" dirty="0">
                <a:effectLst/>
              </a:rPr>
              <a:t>hot water bottle</a:t>
            </a:r>
          </a:p>
          <a:p>
            <a:r>
              <a:rPr lang="en-GB" dirty="0"/>
              <a:t>Artist/Maker: </a:t>
            </a:r>
            <a:r>
              <a:rPr lang="en-GB" u="none" strike="noStrike" dirty="0" err="1">
                <a:solidFill>
                  <a:srgbClr val="337AB7"/>
                </a:solidFill>
                <a:effectLst/>
                <a:hlinkClick r:id="rId3"/>
              </a:rPr>
              <a:t>Govancroft</a:t>
            </a:r>
            <a:r>
              <a:rPr lang="en-GB" u="none" strike="noStrike" dirty="0">
                <a:solidFill>
                  <a:srgbClr val="337AB7"/>
                </a:solidFill>
                <a:effectLst/>
                <a:hlinkClick r:id="rId3"/>
              </a:rPr>
              <a:t> Pottery</a:t>
            </a:r>
            <a:r>
              <a:rPr lang="en-GB" dirty="0">
                <a:effectLst/>
              </a:rPr>
              <a:t> maker</a:t>
            </a:r>
          </a:p>
          <a:p>
            <a:r>
              <a:rPr lang="en-GB" dirty="0"/>
              <a:t>Place Associated: </a:t>
            </a:r>
            <a:r>
              <a:rPr lang="en-GB" dirty="0">
                <a:effectLst/>
              </a:rPr>
              <a:t>Scotland, Glasgow, </a:t>
            </a:r>
            <a:r>
              <a:rPr lang="en-GB" dirty="0" err="1">
                <a:effectLst/>
              </a:rPr>
              <a:t>Govancroft</a:t>
            </a:r>
            <a:r>
              <a:rPr lang="en-GB" dirty="0">
                <a:effectLst/>
              </a:rPr>
              <a:t> Pottery (place of manufacture); Scotland, Glasgow, Port Dundas (place associated)</a:t>
            </a:r>
          </a:p>
          <a:p>
            <a:r>
              <a:rPr lang="en-GB" dirty="0"/>
              <a:t>Date:</a:t>
            </a:r>
            <a:r>
              <a:rPr lang="en-GB" dirty="0">
                <a:effectLst/>
              </a:rPr>
              <a:t>1920-1950</a:t>
            </a:r>
          </a:p>
          <a:p>
            <a:r>
              <a:rPr lang="en-GB" dirty="0"/>
              <a:t>Materials: </a:t>
            </a:r>
            <a:r>
              <a:rPr lang="en-GB" dirty="0">
                <a:effectLst/>
              </a:rPr>
              <a:t>stoneware</a:t>
            </a:r>
          </a:p>
          <a:p>
            <a:r>
              <a:rPr lang="en-GB" dirty="0"/>
              <a:t>Dimensions: </a:t>
            </a:r>
            <a:r>
              <a:rPr lang="en-GB" dirty="0">
                <a:effectLst/>
              </a:rPr>
              <a:t>overall: 115 mm x 224 mm x 95 mm 1373.5 g</a:t>
            </a:r>
          </a:p>
          <a:p>
            <a:r>
              <a:rPr lang="en-GB" dirty="0" err="1"/>
              <a:t>Description:</a:t>
            </a:r>
            <a:r>
              <a:rPr lang="en-GB" dirty="0" err="1">
                <a:effectLst/>
              </a:rPr>
              <a:t>Cream</a:t>
            </a:r>
            <a:r>
              <a:rPr lang="en-GB" dirty="0">
                <a:effectLst/>
              </a:rPr>
              <a:t> coloured ceramic hot water bottle, cylindrical shaped with a flat back tapering to a narrow neck with bulbous top, circular shaped screwable lid on top section, makers mark stamped on top reads, ‘</a:t>
            </a:r>
            <a:r>
              <a:rPr lang="en-GB" dirty="0" err="1">
                <a:effectLst/>
              </a:rPr>
              <a:t>Govancroft</a:t>
            </a:r>
            <a:r>
              <a:rPr lang="en-GB" dirty="0">
                <a:effectLst/>
              </a:rPr>
              <a:t> Pottery Glasgow 1’.</a:t>
            </a:r>
          </a:p>
          <a:p>
            <a:r>
              <a:rPr lang="en-GB" dirty="0"/>
              <a:t>ID Number: </a:t>
            </a:r>
            <a:r>
              <a:rPr lang="en-GB" dirty="0">
                <a:effectLst/>
              </a:rPr>
              <a:t>PP.1978.40.2</a:t>
            </a:r>
          </a:p>
          <a:p>
            <a:r>
              <a:rPr lang="en-GB" dirty="0" err="1"/>
              <a:t>Location:</a:t>
            </a:r>
            <a:r>
              <a:rPr lang="en-GB" dirty="0" err="1">
                <a:effectLst/>
              </a:rPr>
              <a:t>In</a:t>
            </a:r>
            <a:r>
              <a:rPr lang="en-GB" dirty="0">
                <a:effectLst/>
              </a:rPr>
              <a:t> storage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4442-05FC-425B-9DE5-C1563FF5ED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8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‘enable content’ on the bar above the PowerPoint slide and make sure that Internet Explorer is enabled. Press play. Stop the video at 28:50.</a:t>
            </a:r>
          </a:p>
          <a:p>
            <a:endParaRPr lang="en-GB" dirty="0"/>
          </a:p>
          <a:p>
            <a:r>
              <a:rPr lang="en-GB" dirty="0"/>
              <a:t>Link for the clip if the embedded video doesn’t work: https://www.youtube.com/watch?v=f1LJjNIWSDs&amp;pbjreload=101</a:t>
            </a:r>
          </a:p>
          <a:p>
            <a:r>
              <a:rPr lang="en-GB" dirty="0"/>
              <a:t>Start the video at 26:20.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4442-05FC-425B-9DE5-C1563FF5ED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5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References: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Balaclava: </a:t>
            </a:r>
            <a:r>
              <a:rPr lang="en-GB" sz="1200" dirty="0">
                <a:hlinkClick r:id="rId3" tooltip="https://www.flickr.com/photos/32554040@N08/3035575552"/>
              </a:rPr>
              <a:t>This Photo</a:t>
            </a:r>
            <a:r>
              <a:rPr lang="en-GB" sz="1200" dirty="0"/>
              <a:t> by Unknown Author is licensed under </a:t>
            </a:r>
            <a:r>
              <a:rPr lang="en-GB" sz="1200" dirty="0">
                <a:hlinkClick r:id="rId4" tooltip="https://creativecommons.org/licenses/by-sa/3.0/"/>
              </a:rPr>
              <a:t>CC BY-SA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Mittens: </a:t>
            </a:r>
            <a:r>
              <a:rPr lang="en-GB" sz="1200" dirty="0">
                <a:hlinkClick r:id="rId5" tooltip="http://www.cat.com/cda/files/1202420/7/PEHJ0009-02.pdf"/>
              </a:rPr>
              <a:t>This Photo</a:t>
            </a:r>
            <a:r>
              <a:rPr lang="en-GB" sz="1200" dirty="0"/>
              <a:t> by Unknown Author is licensed under </a:t>
            </a:r>
            <a:r>
              <a:rPr lang="en-GB" sz="1200" dirty="0">
                <a:hlinkClick r:id="rId6" tooltip="https://creativecommons.org/licenses/by/3.0/"/>
              </a:rPr>
              <a:t>CC BY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Hat: </a:t>
            </a:r>
            <a:r>
              <a:rPr lang="en-GB" sz="1200" dirty="0">
                <a:hlinkClick r:id="rId7" tooltip="https://standrewsrarebooks.wordpress.com/2014/06/26/52-weeks-of-historical-how-tos-week-35-knitted-cap/"/>
              </a:rPr>
              <a:t>This Photo</a:t>
            </a:r>
            <a:r>
              <a:rPr lang="en-GB" sz="1200" dirty="0"/>
              <a:t> by Unknown Author is licensed under </a:t>
            </a:r>
            <a:r>
              <a:rPr lang="en-GB" sz="1200" dirty="0">
                <a:hlinkClick r:id="rId8" tooltip="https://creativecommons.org/licenses/by-nc-sa/3.0/"/>
              </a:rPr>
              <a:t>CC BY-SA-NC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4442-05FC-425B-9DE5-C1563FF5ED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6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84442-05FC-425B-9DE5-C1563FF5ED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5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3425-CFF0-44FC-A8FD-BC1D87F45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33F76-35A9-40E1-8A2A-16855416C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D9C21-9ACA-443D-BAF6-C60CC324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BBAF4-A1D8-484D-8846-7C65E252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6040-7D32-4774-8C0F-63A505D2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5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DCC1-2DC7-42C3-9FFE-D5DA6FA8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6C7BC-7D8A-422C-AA04-4CF1A9F18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B554-E6CB-40D3-B706-11E6F488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DEBA2-87CB-40BC-8FCA-C42CC162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E9F0C-80F2-44AB-8A31-8F893514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8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8C381-ADCC-4AC6-A118-F9389BAF7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16D8-70F7-4398-BEC4-A55A07759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B89A-E219-4DC9-B54A-CFBADE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7B4AF-E717-4EBB-9C8B-A19759EA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BDBE3-E7C5-42C7-BBA5-C610BE81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A5D8-D0F7-49A0-86AD-A787B00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06626-CA40-40F7-B847-F0C8282B0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E463-D2D5-47A3-A2B1-171989E9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8D43-7F12-42D3-A378-0DACE031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A0A5-302C-49A2-8FE0-04F58D2C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1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1EF3-A58A-4A48-9FD3-1714B967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1B391-E958-4E41-BC1D-ACEC6B272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AEAAB-14EF-49B6-AEBB-55AF78AA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23361-95D3-4C68-BC05-807A7521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7325-871C-4CC5-8F4C-F20E561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2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0F44-0220-4663-B1F3-F459CAA9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AECC6-BB49-4393-886A-3EE5116B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9FA7F-6630-4A21-8746-93FB39DF5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892D0-7AE4-4434-8EB6-A897A47C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2BC63-7810-40FA-8FC7-12CEAE3C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6FC6A-1364-42D5-A395-6070E892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51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9D19-55A8-4D9C-BED8-4C9FC6F0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5C4F0-D7D0-45CE-B35D-2229057B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4B9C0-E950-4662-9E37-5F16EF94F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D0277-70AC-4209-AAFD-44EE16DB1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4CC01-59EC-4DF8-B5E8-6F61419E0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CE922-5BE6-4159-A915-1AA9FA13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9DD79-6AB3-45DC-B4FE-A83F1845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7D093-8D58-4684-8195-5DF2F26F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4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F9B0-7A22-48E7-B823-278C1AF5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26D8A-59E3-49FA-A984-AFBB8C23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BA442-0181-440D-8E86-5590CC6B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4EC2C-8873-4246-BEA1-F0A0CD55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56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8A62E-F3E4-415C-A24F-400B6C29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D579D-BFF3-4519-B961-D3E77342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CD335-E88E-440B-9A51-96F0C3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7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2665-67BE-4BF4-B805-7E15D06B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4312-9AD2-4C31-81C6-0A727C88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91BEB-FEFE-40BC-9112-0227B2B0A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69084-0492-42E6-ACE3-709B3815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69EA5-2BD7-4207-B428-768C96C4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F47BA-E8BA-40FF-9267-8A971BBF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53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B806-2A31-4F6B-8C9A-D37B51D8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25326-64A3-429E-A2F3-B221E726A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4300C-0442-47A7-93AE-8A6E7827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87200-63DF-4D3C-9380-4B2F2FB6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541FC-513C-446A-BB09-BBEE3A80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B9C91-EB32-4588-A0CB-3EC9E47A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74271-2516-4E2B-B518-755509C7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9DD2E-B31A-422A-B039-311D97A2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4CB06-6363-47B9-898A-589893F6D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50C4-F799-4E5F-952D-354DC2F201C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A1AA4-1A2F-4C2A-B809-B3700B146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52640-4CE3-4038-B4A0-D537F171D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92C2-B29F-4843-B9C0-9825DCF0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iblick/287277519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1LJjNIWSDs?start=1584&amp;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t.com/cda/files/1202420/7/PEHJ0009-02.pdf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32554040@N08/3035575552" TargetMode="External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standrewsrarebooks.wordpress.com/2014/06/26/52-weeks-of-historical-how-tos-week-35-knitted-cap/" TargetMode="External"/><Relationship Id="rId9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FB747-5384-45FF-828B-07D81A0C8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400">
                <a:solidFill>
                  <a:schemeClr val="bg1"/>
                </a:solidFill>
              </a:rPr>
              <a:t>Palace Winter Wonders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955E4-4324-4DDA-8DAD-6EABBAAF8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Warm yourself up with a trip down memory lane.</a:t>
            </a:r>
          </a:p>
        </p:txBody>
      </p:sp>
      <p:pic>
        <p:nvPicPr>
          <p:cNvPr id="5" name="Picture 4" descr="A picture containing outdoor, horse, transport, pulling&#10;&#10;Description automatically generated">
            <a:extLst>
              <a:ext uri="{FF2B5EF4-FFF2-40B4-BE49-F238E27FC236}">
                <a16:creationId xmlns:a16="http://schemas.microsoft.com/office/drawing/2014/main" id="{AF984579-3547-4A53-A6B6-00E97FB3B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r="1294" b="-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6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C8C44-92B3-4D70-B2FC-D4E901C5E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21" b="2710"/>
          <a:stretch/>
        </p:blipFill>
        <p:spPr>
          <a:xfrm>
            <a:off x="-3051" y="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76345-4452-4662-BA4D-7141725B621D}"/>
              </a:ext>
            </a:extLst>
          </p:cNvPr>
          <p:cNvSpPr txBox="1"/>
          <p:nvPr/>
        </p:nvSpPr>
        <p:spPr>
          <a:xfrm>
            <a:off x="-213360" y="141152"/>
            <a:ext cx="8056880" cy="115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Words for Wintry Weather!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7001F-A501-4630-92B0-DC59C8D11399}"/>
              </a:ext>
            </a:extLst>
          </p:cNvPr>
          <p:cNvSpPr txBox="1"/>
          <p:nvPr/>
        </p:nvSpPr>
        <p:spPr>
          <a:xfrm>
            <a:off x="3799037" y="5690502"/>
            <a:ext cx="8056880" cy="115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others can you think of?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64553-EF9D-435B-B729-95A916876571}"/>
              </a:ext>
            </a:extLst>
          </p:cNvPr>
          <p:cNvSpPr txBox="1"/>
          <p:nvPr/>
        </p:nvSpPr>
        <p:spPr>
          <a:xfrm>
            <a:off x="952099" y="1663567"/>
            <a:ext cx="2358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Fret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61F22-A353-4D17-B8E7-D63FBD64DB5F}"/>
              </a:ext>
            </a:extLst>
          </p:cNvPr>
          <p:cNvSpPr txBox="1"/>
          <p:nvPr/>
        </p:nvSpPr>
        <p:spPr>
          <a:xfrm>
            <a:off x="4913855" y="2895199"/>
            <a:ext cx="2358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Snell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9A6F3-182D-4508-B306-21C7BECD8896}"/>
              </a:ext>
            </a:extLst>
          </p:cNvPr>
          <p:cNvSpPr txBox="1"/>
          <p:nvPr/>
        </p:nvSpPr>
        <p:spPr>
          <a:xfrm>
            <a:off x="1238158" y="5154824"/>
            <a:ext cx="2827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</a:rPr>
              <a:t>Gandiegow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1C0B5-3F24-4043-9328-B1106E798240}"/>
              </a:ext>
            </a:extLst>
          </p:cNvPr>
          <p:cNvSpPr txBox="1"/>
          <p:nvPr/>
        </p:nvSpPr>
        <p:spPr>
          <a:xfrm>
            <a:off x="3500244" y="3855344"/>
            <a:ext cx="2827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Spitters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69E8C-A9A2-4746-AA4B-CB8E42CD6360}"/>
              </a:ext>
            </a:extLst>
          </p:cNvPr>
          <p:cNvSpPr txBox="1"/>
          <p:nvPr/>
        </p:nvSpPr>
        <p:spPr>
          <a:xfrm>
            <a:off x="458469" y="2977043"/>
            <a:ext cx="2827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</a:rPr>
              <a:t>Feefle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B9F34-5BED-4604-B06D-C06DDE516596}"/>
              </a:ext>
            </a:extLst>
          </p:cNvPr>
          <p:cNvSpPr txBox="1"/>
          <p:nvPr/>
        </p:nvSpPr>
        <p:spPr>
          <a:xfrm>
            <a:off x="2747389" y="2391069"/>
            <a:ext cx="2827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Flaggie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91662B-B2D0-4356-8F76-EF12A91B5667}"/>
              </a:ext>
            </a:extLst>
          </p:cNvPr>
          <p:cNvSpPr txBox="1"/>
          <p:nvPr/>
        </p:nvSpPr>
        <p:spPr>
          <a:xfrm>
            <a:off x="3416968" y="1460405"/>
            <a:ext cx="2358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</a:rPr>
              <a:t>Jeelit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EA6653-6269-43BD-BC98-F51FD0125C3D}"/>
              </a:ext>
            </a:extLst>
          </p:cNvPr>
          <p:cNvSpPr txBox="1"/>
          <p:nvPr/>
        </p:nvSpPr>
        <p:spPr>
          <a:xfrm>
            <a:off x="5265107" y="4731956"/>
            <a:ext cx="2358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</a:rPr>
              <a:t>Flindrikin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B52E09-C3F8-4DCB-8BCF-1843AE89BE81}"/>
              </a:ext>
            </a:extLst>
          </p:cNvPr>
          <p:cNvSpPr txBox="1"/>
          <p:nvPr/>
        </p:nvSpPr>
        <p:spPr>
          <a:xfrm>
            <a:off x="699455" y="4144421"/>
            <a:ext cx="2358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</a:rPr>
              <a:t>Oorlich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3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0B9BB-01FF-4EFD-9176-8ECCF480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r="34986" b="56929"/>
          <a:stretch/>
        </p:blipFill>
        <p:spPr>
          <a:xfrm>
            <a:off x="385232" y="985407"/>
            <a:ext cx="6213871" cy="4887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4B092-F602-48D1-BF45-5563B229BCED}"/>
              </a:ext>
            </a:extLst>
          </p:cNvPr>
          <p:cNvSpPr txBox="1"/>
          <p:nvPr/>
        </p:nvSpPr>
        <p:spPr>
          <a:xfrm>
            <a:off x="7414352" y="1377108"/>
            <a:ext cx="42084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Mystery Object!</a:t>
            </a:r>
          </a:p>
          <a:p>
            <a:endParaRPr lang="en-GB" sz="3200" b="1" dirty="0"/>
          </a:p>
          <a:p>
            <a:r>
              <a:rPr lang="en-GB" sz="2400" dirty="0"/>
              <a:t>Here is part of an object from the Glasgow Museums Collection.</a:t>
            </a:r>
          </a:p>
          <a:p>
            <a:endParaRPr lang="en-GB" sz="2400" dirty="0"/>
          </a:p>
          <a:p>
            <a:r>
              <a:rPr lang="en-GB" sz="2400" dirty="0"/>
              <a:t>Can you guess what it could be?</a:t>
            </a:r>
          </a:p>
          <a:p>
            <a:endParaRPr lang="en-GB" sz="2400" dirty="0"/>
          </a:p>
          <a:p>
            <a:r>
              <a:rPr lang="en-GB" sz="2400" dirty="0"/>
              <a:t>Here’s a clue – it kept you warm.</a:t>
            </a:r>
          </a:p>
        </p:txBody>
      </p:sp>
    </p:spTree>
    <p:extLst>
      <p:ext uri="{BB962C8B-B14F-4D97-AF65-F5344CB8AC3E}">
        <p14:creationId xmlns:p14="http://schemas.microsoft.com/office/powerpoint/2010/main" val="11479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D386DC-CF2D-4A4F-BCCC-DCA07D67B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48" y="944536"/>
            <a:ext cx="7114600" cy="4968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8AEFA-4F68-4E54-A314-3520BAA15E54}"/>
              </a:ext>
            </a:extLst>
          </p:cNvPr>
          <p:cNvSpPr txBox="1"/>
          <p:nvPr/>
        </p:nvSpPr>
        <p:spPr>
          <a:xfrm>
            <a:off x="656972" y="1365969"/>
            <a:ext cx="42360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It’s a Hot Water Bottle!</a:t>
            </a:r>
          </a:p>
          <a:p>
            <a:endParaRPr lang="en-GB" sz="2400" dirty="0"/>
          </a:p>
          <a:p>
            <a:r>
              <a:rPr lang="en-GB" sz="2400" dirty="0"/>
              <a:t>Did you have one of these to keep you warm during the winter nights?</a:t>
            </a:r>
          </a:p>
          <a:p>
            <a:endParaRPr lang="en-GB" sz="2400" dirty="0"/>
          </a:p>
          <a:p>
            <a:r>
              <a:rPr lang="en-GB" sz="2400" dirty="0"/>
              <a:t>Some people called them a Stone Pig.</a:t>
            </a:r>
          </a:p>
          <a:p>
            <a:endParaRPr lang="en-GB" sz="2400" dirty="0"/>
          </a:p>
          <a:p>
            <a:r>
              <a:rPr lang="en-GB" sz="2400" dirty="0"/>
              <a:t>Did you have a different name for it?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08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indow, shoji, indoor, building&#10;&#10;Description automatically generated">
            <a:extLst>
              <a:ext uri="{FF2B5EF4-FFF2-40B4-BE49-F238E27FC236}">
                <a16:creationId xmlns:a16="http://schemas.microsoft.com/office/drawing/2014/main" id="{54491006-9AE5-4204-8DA6-B486579F8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663" y="1170654"/>
            <a:ext cx="3063426" cy="4710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21310-D456-4C20-B742-DD09E6B74380}"/>
              </a:ext>
            </a:extLst>
          </p:cNvPr>
          <p:cNvSpPr txBox="1"/>
          <p:nvPr/>
        </p:nvSpPr>
        <p:spPr>
          <a:xfrm>
            <a:off x="1155662" y="6037244"/>
            <a:ext cx="196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wiblick/2872775196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A003C-2B68-4349-B640-19C203E41647}"/>
              </a:ext>
            </a:extLst>
          </p:cNvPr>
          <p:cNvSpPr txBox="1"/>
          <p:nvPr/>
        </p:nvSpPr>
        <p:spPr>
          <a:xfrm>
            <a:off x="5332165" y="1756005"/>
            <a:ext cx="59711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Baby, it’s cold outside!</a:t>
            </a:r>
          </a:p>
          <a:p>
            <a:endParaRPr lang="en-GB" sz="2400" dirty="0"/>
          </a:p>
          <a:p>
            <a:r>
              <a:rPr lang="en-GB" sz="2400" dirty="0"/>
              <a:t>Windows frozen on the inside – just one of the joys of living in a tenement in the winter! </a:t>
            </a:r>
          </a:p>
          <a:p>
            <a:endParaRPr lang="en-GB" sz="2400" dirty="0"/>
          </a:p>
          <a:p>
            <a:r>
              <a:rPr lang="en-GB" sz="2400" dirty="0"/>
              <a:t>How did you keep warm when the outside was practically inside?!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39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C7D7B-3770-45AC-81E2-B88383A736AD}"/>
              </a:ext>
            </a:extLst>
          </p:cNvPr>
          <p:cNvSpPr txBox="1"/>
          <p:nvPr/>
        </p:nvSpPr>
        <p:spPr>
          <a:xfrm>
            <a:off x="8732703" y="1123294"/>
            <a:ext cx="31912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Coats on the bed!</a:t>
            </a:r>
          </a:p>
          <a:p>
            <a:endParaRPr lang="en-GB" sz="3200" b="1" dirty="0"/>
          </a:p>
          <a:p>
            <a:r>
              <a:rPr lang="en-GB" sz="2400" dirty="0"/>
              <a:t>Watch the clip from An Audience with Billy Connolly</a:t>
            </a:r>
          </a:p>
          <a:p>
            <a:endParaRPr lang="en-GB" sz="2400" dirty="0"/>
          </a:p>
          <a:p>
            <a:r>
              <a:rPr lang="en-GB" sz="2400" dirty="0"/>
              <a:t>Does this bring back any memories?</a:t>
            </a:r>
          </a:p>
        </p:txBody>
      </p:sp>
      <p:pic>
        <p:nvPicPr>
          <p:cNvPr id="4" name="Online Media 3" title="An Audience With Billy Connolly">
            <a:hlinkClick r:id="" action="ppaction://media"/>
            <a:extLst>
              <a:ext uri="{FF2B5EF4-FFF2-40B4-BE49-F238E27FC236}">
                <a16:creationId xmlns:a16="http://schemas.microsoft.com/office/drawing/2014/main" id="{318F7349-2931-489B-9E6F-74B61AC7D4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077" y="455609"/>
            <a:ext cx="8193445" cy="61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ssel, washtub&#10;&#10;Description automatically generated">
            <a:extLst>
              <a:ext uri="{FF2B5EF4-FFF2-40B4-BE49-F238E27FC236}">
                <a16:creationId xmlns:a16="http://schemas.microsoft.com/office/drawing/2014/main" id="{BBBA06F9-52FB-4EC1-B611-A08F72DFB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83" y="1519914"/>
            <a:ext cx="5591175" cy="4276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7DA4FD-8E5E-4B5B-B9A9-4629609DE922}"/>
              </a:ext>
            </a:extLst>
          </p:cNvPr>
          <p:cNvSpPr txBox="1"/>
          <p:nvPr/>
        </p:nvSpPr>
        <p:spPr>
          <a:xfrm>
            <a:off x="694063" y="1519914"/>
            <a:ext cx="3866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about a bath in front of the fire in wintertime – did anyone have a tin bath?</a:t>
            </a:r>
          </a:p>
          <a:p>
            <a:endParaRPr lang="en-GB" sz="2400" dirty="0"/>
          </a:p>
          <a:p>
            <a:r>
              <a:rPr lang="en-GB" sz="2400" dirty="0"/>
              <a:t>Did you have to share the bath water?</a:t>
            </a:r>
          </a:p>
          <a:p>
            <a:endParaRPr lang="en-GB" sz="2400" dirty="0"/>
          </a:p>
          <a:p>
            <a:r>
              <a:rPr lang="en-GB" sz="2400" dirty="0"/>
              <a:t>Was it cold by the time it was your turn?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BE583-C622-4584-B54C-551658875353}"/>
              </a:ext>
            </a:extLst>
          </p:cNvPr>
          <p:cNvSpPr txBox="1"/>
          <p:nvPr/>
        </p:nvSpPr>
        <p:spPr>
          <a:xfrm>
            <a:off x="687721" y="505807"/>
            <a:ext cx="867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Don’t throw the baby out with the bath water! </a:t>
            </a:r>
          </a:p>
        </p:txBody>
      </p:sp>
    </p:spTree>
    <p:extLst>
      <p:ext uri="{BB962C8B-B14F-4D97-AF65-F5344CB8AC3E}">
        <p14:creationId xmlns:p14="http://schemas.microsoft.com/office/powerpoint/2010/main" val="404777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5824A6-8503-4DAB-964F-7634499E9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159" r="13340"/>
          <a:stretch/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05CDE8-F0D6-444F-BC93-8E1334F539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2" b="15269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97609-F8CF-4D66-8455-4115F695D9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98" r="-1" b="10908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34C56-7F29-43A5-9191-B872AAD2CB1E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6" tooltip="https://www.flickr.com/photos/32554040@N08/30355755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BEEBB-BAA9-493F-A2B8-8EDFB08CCB13}"/>
              </a:ext>
            </a:extLst>
          </p:cNvPr>
          <p:cNvSpPr txBox="1"/>
          <p:nvPr/>
        </p:nvSpPr>
        <p:spPr>
          <a:xfrm>
            <a:off x="7685442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8" tooltip="http://www.cat.com/cda/files/1202420/7/PEHJ0009-02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C8FAF-CA2D-4918-ABDF-602D77DC5BC6}"/>
              </a:ext>
            </a:extLst>
          </p:cNvPr>
          <p:cNvSpPr txBox="1"/>
          <p:nvPr/>
        </p:nvSpPr>
        <p:spPr>
          <a:xfrm>
            <a:off x="5232651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4" tooltip="https://standrewsrarebooks.wordpress.com/2014/06/26/52-weeks-of-historical-how-tos-week-35-knitted-ca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Autor is licensed under </a:t>
            </a:r>
            <a:r>
              <a:rPr lang="en-GB" sz="700" dirty="0">
                <a:solidFill>
                  <a:srgbClr val="FFFFFF"/>
                </a:solidFill>
                <a:hlinkClick r:id="rId11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40D06-0512-4F70-8FDC-63A9D829FF26}"/>
              </a:ext>
            </a:extLst>
          </p:cNvPr>
          <p:cNvSpPr txBox="1"/>
          <p:nvPr/>
        </p:nvSpPr>
        <p:spPr>
          <a:xfrm>
            <a:off x="846463" y="5523463"/>
            <a:ext cx="10499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Did you have any homemade woollies like these to keep you warm in winter?</a:t>
            </a:r>
          </a:p>
          <a:p>
            <a:endParaRPr lang="en-GB" sz="2400" dirty="0"/>
          </a:p>
          <a:p>
            <a:r>
              <a:rPr lang="en-GB" sz="2400" dirty="0"/>
              <a:t>Who knitted them for you? Were they comfortable to wear or were they scratchy?!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07AF7-F446-4EEB-B175-C99105A9C0F6}"/>
              </a:ext>
            </a:extLst>
          </p:cNvPr>
          <p:cNvSpPr txBox="1"/>
          <p:nvPr/>
        </p:nvSpPr>
        <p:spPr>
          <a:xfrm>
            <a:off x="363557" y="330506"/>
            <a:ext cx="371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Winter Warmers</a:t>
            </a:r>
          </a:p>
        </p:txBody>
      </p:sp>
    </p:spTree>
    <p:extLst>
      <p:ext uri="{BB962C8B-B14F-4D97-AF65-F5344CB8AC3E}">
        <p14:creationId xmlns:p14="http://schemas.microsoft.com/office/powerpoint/2010/main" val="261117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EB297-75AF-47FA-8B51-E09F7337B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99" y="0"/>
            <a:ext cx="75846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28344E-0C51-46F7-9D1E-CDFEB3805500}"/>
              </a:ext>
            </a:extLst>
          </p:cNvPr>
          <p:cNvSpPr txBox="1"/>
          <p:nvPr/>
        </p:nvSpPr>
        <p:spPr>
          <a:xfrm>
            <a:off x="440675" y="393203"/>
            <a:ext cx="363556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Playing outside in the puddles!</a:t>
            </a:r>
          </a:p>
          <a:p>
            <a:endParaRPr lang="en-GB" sz="2400" dirty="0"/>
          </a:p>
          <a:p>
            <a:r>
              <a:rPr lang="en-GB" sz="2400" dirty="0"/>
              <a:t>What can you see in this picture?</a:t>
            </a:r>
          </a:p>
          <a:p>
            <a:endParaRPr lang="en-GB" sz="2400" dirty="0"/>
          </a:p>
          <a:p>
            <a:r>
              <a:rPr lang="en-GB" sz="2400" dirty="0"/>
              <a:t>Did you play outside in all weathers?</a:t>
            </a:r>
          </a:p>
          <a:p>
            <a:endParaRPr lang="en-GB" sz="2400" dirty="0"/>
          </a:p>
          <a:p>
            <a:r>
              <a:rPr lang="en-GB" sz="2400" dirty="0"/>
              <a:t>What’s the small brick building in the background?</a:t>
            </a:r>
          </a:p>
          <a:p>
            <a:endParaRPr lang="en-GB" sz="2400" dirty="0"/>
          </a:p>
          <a:p>
            <a:r>
              <a:rPr lang="en-GB" sz="2400" dirty="0"/>
              <a:t>Did anyone have to use one in the cold weather? What was it like?!</a:t>
            </a:r>
          </a:p>
        </p:txBody>
      </p:sp>
    </p:spTree>
    <p:extLst>
      <p:ext uri="{BB962C8B-B14F-4D97-AF65-F5344CB8AC3E}">
        <p14:creationId xmlns:p14="http://schemas.microsoft.com/office/powerpoint/2010/main" val="126422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Widescreen</PresentationFormat>
  <Paragraphs>100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Graphik</vt:lpstr>
      <vt:lpstr>Office Theme</vt:lpstr>
      <vt:lpstr>Palace Winter Wonders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Palace Winter Wonders</dc:title>
  <dc:creator>Laura Macdonald</dc:creator>
  <cp:lastModifiedBy>Laura Macdonald</cp:lastModifiedBy>
  <cp:revision>4</cp:revision>
  <dcterms:created xsi:type="dcterms:W3CDTF">2020-12-13T00:02:33Z</dcterms:created>
  <dcterms:modified xsi:type="dcterms:W3CDTF">2020-12-16T15:23:34Z</dcterms:modified>
</cp:coreProperties>
</file>